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5"/>
  </p:sldMasterIdLst>
  <p:notesMasterIdLst>
    <p:notesMasterId r:id="rId14"/>
  </p:notesMasterIdLst>
  <p:sldIdLst>
    <p:sldId id="296" r:id="rId6"/>
    <p:sldId id="262" r:id="rId7"/>
    <p:sldId id="267" r:id="rId8"/>
    <p:sldId id="271" r:id="rId9"/>
    <p:sldId id="298" r:id="rId10"/>
    <p:sldId id="261" r:id="rId11"/>
    <p:sldId id="299" r:id="rId12"/>
    <p:sldId id="30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800CF7-58F2-4705-8BF8-03E3EB1CB430}" v="1" dt="2024-06-11T17:30:35.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5" d="100"/>
          <a:sy n="65" d="100"/>
        </p:scale>
        <p:origin x="13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Arturo" userId="08e0a951-1958-455c-9131-b57f97a3b11a" providerId="ADAL" clId="{F8800CF7-58F2-4705-8BF8-03E3EB1CB430}"/>
    <pc:docChg chg="modSld modMainMaster modNotesMaster">
      <pc:chgData name="Emily Arturo" userId="08e0a951-1958-455c-9131-b57f97a3b11a" providerId="ADAL" clId="{F8800CF7-58F2-4705-8BF8-03E3EB1CB430}" dt="2024-06-11T17:30:35.068" v="0"/>
      <pc:docMkLst>
        <pc:docMk/>
      </pc:docMkLst>
      <pc:sldChg chg="modSp modNotes">
        <pc:chgData name="Emily Arturo" userId="08e0a951-1958-455c-9131-b57f97a3b11a" providerId="ADAL" clId="{F8800CF7-58F2-4705-8BF8-03E3EB1CB430}" dt="2024-06-11T17:30:35.068" v="0"/>
        <pc:sldMkLst>
          <pc:docMk/>
          <pc:sldMk cId="0" sldId="261"/>
        </pc:sldMkLst>
        <pc:spChg chg="mod">
          <ac:chgData name="Emily Arturo" userId="08e0a951-1958-455c-9131-b57f97a3b11a" providerId="ADAL" clId="{F8800CF7-58F2-4705-8BF8-03E3EB1CB430}" dt="2024-06-11T17:30:35.068" v="0"/>
          <ac:spMkLst>
            <pc:docMk/>
            <pc:sldMk cId="0" sldId="261"/>
            <ac:spMk id="3076" creationId="{F0487FAD-C669-67C5-F78D-20D5F5C72A28}"/>
          </ac:spMkLst>
        </pc:spChg>
        <pc:spChg chg="mod">
          <ac:chgData name="Emily Arturo" userId="08e0a951-1958-455c-9131-b57f97a3b11a" providerId="ADAL" clId="{F8800CF7-58F2-4705-8BF8-03E3EB1CB430}" dt="2024-06-11T17:30:35.068" v="0"/>
          <ac:spMkLst>
            <pc:docMk/>
            <pc:sldMk cId="0" sldId="261"/>
            <ac:spMk id="5122" creationId="{75E32D03-773B-4536-8F44-2DFFFADCCB00}"/>
          </ac:spMkLst>
        </pc:spChg>
        <pc:spChg chg="mod">
          <ac:chgData name="Emily Arturo" userId="08e0a951-1958-455c-9131-b57f97a3b11a" providerId="ADAL" clId="{F8800CF7-58F2-4705-8BF8-03E3EB1CB430}" dt="2024-06-11T17:30:35.068" v="0"/>
          <ac:spMkLst>
            <pc:docMk/>
            <pc:sldMk cId="0" sldId="261"/>
            <ac:spMk id="5123" creationId="{6C073D76-5A2B-46B8-AC0D-5812AF1F8F25}"/>
          </ac:spMkLst>
        </pc:spChg>
        <pc:spChg chg="mod">
          <ac:chgData name="Emily Arturo" userId="08e0a951-1958-455c-9131-b57f97a3b11a" providerId="ADAL" clId="{F8800CF7-58F2-4705-8BF8-03E3EB1CB430}" dt="2024-06-11T17:30:35.068" v="0"/>
          <ac:spMkLst>
            <pc:docMk/>
            <pc:sldMk cId="0" sldId="261"/>
            <ac:spMk id="5125" creationId="{064447B4-8ECC-72F8-175B-CB26BE3727FF}"/>
          </ac:spMkLst>
        </pc:spChg>
        <pc:picChg chg="mod">
          <ac:chgData name="Emily Arturo" userId="08e0a951-1958-455c-9131-b57f97a3b11a" providerId="ADAL" clId="{F8800CF7-58F2-4705-8BF8-03E3EB1CB430}" dt="2024-06-11T17:30:35.068" v="0"/>
          <ac:picMkLst>
            <pc:docMk/>
            <pc:sldMk cId="0" sldId="261"/>
            <ac:picMk id="3078" creationId="{8D2CC81C-49BA-415D-A449-A17A4AA0B2DB}"/>
          </ac:picMkLst>
        </pc:picChg>
        <pc:picChg chg="mod">
          <ac:chgData name="Emily Arturo" userId="08e0a951-1958-455c-9131-b57f97a3b11a" providerId="ADAL" clId="{F8800CF7-58F2-4705-8BF8-03E3EB1CB430}" dt="2024-06-11T17:30:35.068" v="0"/>
          <ac:picMkLst>
            <pc:docMk/>
            <pc:sldMk cId="0" sldId="261"/>
            <ac:picMk id="3079" creationId="{24310413-1E25-2093-E6F8-1475C3475B21}"/>
          </ac:picMkLst>
        </pc:picChg>
      </pc:sldChg>
      <pc:sldChg chg="modSp modNotes">
        <pc:chgData name="Emily Arturo" userId="08e0a951-1958-455c-9131-b57f97a3b11a" providerId="ADAL" clId="{F8800CF7-58F2-4705-8BF8-03E3EB1CB430}" dt="2024-06-11T17:30:35.068" v="0"/>
        <pc:sldMkLst>
          <pc:docMk/>
          <pc:sldMk cId="1498529248" sldId="262"/>
        </pc:sldMkLst>
        <pc:spChg chg="mod">
          <ac:chgData name="Emily Arturo" userId="08e0a951-1958-455c-9131-b57f97a3b11a" providerId="ADAL" clId="{F8800CF7-58F2-4705-8BF8-03E3EB1CB430}" dt="2024-06-11T17:30:35.068" v="0"/>
          <ac:spMkLst>
            <pc:docMk/>
            <pc:sldMk cId="1498529248" sldId="262"/>
            <ac:spMk id="2" creationId="{CB1D1E5E-0937-4D31-642A-DC1848435740}"/>
          </ac:spMkLst>
        </pc:spChg>
        <pc:spChg chg="mod">
          <ac:chgData name="Emily Arturo" userId="08e0a951-1958-455c-9131-b57f97a3b11a" providerId="ADAL" clId="{F8800CF7-58F2-4705-8BF8-03E3EB1CB430}" dt="2024-06-11T17:30:35.068" v="0"/>
          <ac:spMkLst>
            <pc:docMk/>
            <pc:sldMk cId="1498529248" sldId="262"/>
            <ac:spMk id="3" creationId="{7605BDF2-8B5B-628C-C558-14A92C806DEB}"/>
          </ac:spMkLst>
        </pc:spChg>
        <pc:picChg chg="mod">
          <ac:chgData name="Emily Arturo" userId="08e0a951-1958-455c-9131-b57f97a3b11a" providerId="ADAL" clId="{F8800CF7-58F2-4705-8BF8-03E3EB1CB430}" dt="2024-06-11T17:30:35.068" v="0"/>
          <ac:picMkLst>
            <pc:docMk/>
            <pc:sldMk cId="1498529248" sldId="262"/>
            <ac:picMk id="7" creationId="{643A7964-7303-772C-C803-D38411C50CF2}"/>
          </ac:picMkLst>
        </pc:picChg>
        <pc:picChg chg="mod">
          <ac:chgData name="Emily Arturo" userId="08e0a951-1958-455c-9131-b57f97a3b11a" providerId="ADAL" clId="{F8800CF7-58F2-4705-8BF8-03E3EB1CB430}" dt="2024-06-11T17:30:35.068" v="0"/>
          <ac:picMkLst>
            <pc:docMk/>
            <pc:sldMk cId="1498529248" sldId="262"/>
            <ac:picMk id="9" creationId="{7EBEC145-9113-5421-FB21-1620C0CC73EF}"/>
          </ac:picMkLst>
        </pc:picChg>
      </pc:sldChg>
      <pc:sldChg chg="modSp modNotes">
        <pc:chgData name="Emily Arturo" userId="08e0a951-1958-455c-9131-b57f97a3b11a" providerId="ADAL" clId="{F8800CF7-58F2-4705-8BF8-03E3EB1CB430}" dt="2024-06-11T17:30:35.068" v="0"/>
        <pc:sldMkLst>
          <pc:docMk/>
          <pc:sldMk cId="3032725624" sldId="267"/>
        </pc:sldMkLst>
        <pc:spChg chg="mod">
          <ac:chgData name="Emily Arturo" userId="08e0a951-1958-455c-9131-b57f97a3b11a" providerId="ADAL" clId="{F8800CF7-58F2-4705-8BF8-03E3EB1CB430}" dt="2024-06-11T17:30:35.068" v="0"/>
          <ac:spMkLst>
            <pc:docMk/>
            <pc:sldMk cId="3032725624" sldId="267"/>
            <ac:spMk id="9" creationId="{E48AF3C6-2533-A597-E364-5B79E1047E30}"/>
          </ac:spMkLst>
        </pc:spChg>
        <pc:spChg chg="mod">
          <ac:chgData name="Emily Arturo" userId="08e0a951-1958-455c-9131-b57f97a3b11a" providerId="ADAL" clId="{F8800CF7-58F2-4705-8BF8-03E3EB1CB430}" dt="2024-06-11T17:30:35.068" v="0"/>
          <ac:spMkLst>
            <pc:docMk/>
            <pc:sldMk cId="3032725624" sldId="267"/>
            <ac:spMk id="10" creationId="{95A9551F-2585-B2F6-5026-B5B11481A227}"/>
          </ac:spMkLst>
        </pc:spChg>
        <pc:spChg chg="mod">
          <ac:chgData name="Emily Arturo" userId="08e0a951-1958-455c-9131-b57f97a3b11a" providerId="ADAL" clId="{F8800CF7-58F2-4705-8BF8-03E3EB1CB430}" dt="2024-06-11T17:30:35.068" v="0"/>
          <ac:spMkLst>
            <pc:docMk/>
            <pc:sldMk cId="3032725624" sldId="267"/>
            <ac:spMk id="11" creationId="{AC7BC2BD-BF27-7BD6-4516-657D028DF5CA}"/>
          </ac:spMkLst>
        </pc:spChg>
        <pc:spChg chg="mod">
          <ac:chgData name="Emily Arturo" userId="08e0a951-1958-455c-9131-b57f97a3b11a" providerId="ADAL" clId="{F8800CF7-58F2-4705-8BF8-03E3EB1CB430}" dt="2024-06-11T17:30:35.068" v="0"/>
          <ac:spMkLst>
            <pc:docMk/>
            <pc:sldMk cId="3032725624" sldId="267"/>
            <ac:spMk id="12" creationId="{39789E50-C300-5B9C-8EEB-9E29C655E28D}"/>
          </ac:spMkLst>
        </pc:spChg>
      </pc:sldChg>
      <pc:sldChg chg="modSp modNotes">
        <pc:chgData name="Emily Arturo" userId="08e0a951-1958-455c-9131-b57f97a3b11a" providerId="ADAL" clId="{F8800CF7-58F2-4705-8BF8-03E3EB1CB430}" dt="2024-06-11T17:30:35.068" v="0"/>
        <pc:sldMkLst>
          <pc:docMk/>
          <pc:sldMk cId="2868127139" sldId="271"/>
        </pc:sldMkLst>
        <pc:spChg chg="mod">
          <ac:chgData name="Emily Arturo" userId="08e0a951-1958-455c-9131-b57f97a3b11a" providerId="ADAL" clId="{F8800CF7-58F2-4705-8BF8-03E3EB1CB430}" dt="2024-06-11T17:30:35.068" v="0"/>
          <ac:spMkLst>
            <pc:docMk/>
            <pc:sldMk cId="2868127139" sldId="271"/>
            <ac:spMk id="6" creationId="{E941DD54-7D80-89DE-0C69-F5B0759E0541}"/>
          </ac:spMkLst>
        </pc:spChg>
        <pc:spChg chg="mod">
          <ac:chgData name="Emily Arturo" userId="08e0a951-1958-455c-9131-b57f97a3b11a" providerId="ADAL" clId="{F8800CF7-58F2-4705-8BF8-03E3EB1CB430}" dt="2024-06-11T17:30:35.068" v="0"/>
          <ac:spMkLst>
            <pc:docMk/>
            <pc:sldMk cId="2868127139" sldId="271"/>
            <ac:spMk id="7" creationId="{BF880887-98FA-C93F-C2E3-F55D129958D1}"/>
          </ac:spMkLst>
        </pc:spChg>
        <pc:spChg chg="mod">
          <ac:chgData name="Emily Arturo" userId="08e0a951-1958-455c-9131-b57f97a3b11a" providerId="ADAL" clId="{F8800CF7-58F2-4705-8BF8-03E3EB1CB430}" dt="2024-06-11T17:30:35.068" v="0"/>
          <ac:spMkLst>
            <pc:docMk/>
            <pc:sldMk cId="2868127139" sldId="271"/>
            <ac:spMk id="8" creationId="{04376199-9A8B-1F08-360E-8EF3649FD1FB}"/>
          </ac:spMkLst>
        </pc:spChg>
        <pc:spChg chg="mod">
          <ac:chgData name="Emily Arturo" userId="08e0a951-1958-455c-9131-b57f97a3b11a" providerId="ADAL" clId="{F8800CF7-58F2-4705-8BF8-03E3EB1CB430}" dt="2024-06-11T17:30:35.068" v="0"/>
          <ac:spMkLst>
            <pc:docMk/>
            <pc:sldMk cId="2868127139" sldId="271"/>
            <ac:spMk id="9" creationId="{B5258684-C183-1ADC-9430-2003669AC82C}"/>
          </ac:spMkLst>
        </pc:spChg>
      </pc:sldChg>
      <pc:sldChg chg="modSp modNotes">
        <pc:chgData name="Emily Arturo" userId="08e0a951-1958-455c-9131-b57f97a3b11a" providerId="ADAL" clId="{F8800CF7-58F2-4705-8BF8-03E3EB1CB430}" dt="2024-06-11T17:30:35.068" v="0"/>
        <pc:sldMkLst>
          <pc:docMk/>
          <pc:sldMk cId="3609646703" sldId="296"/>
        </pc:sldMkLst>
        <pc:spChg chg="mod">
          <ac:chgData name="Emily Arturo" userId="08e0a951-1958-455c-9131-b57f97a3b11a" providerId="ADAL" clId="{F8800CF7-58F2-4705-8BF8-03E3EB1CB430}" dt="2024-06-11T17:30:35.068" v="0"/>
          <ac:spMkLst>
            <pc:docMk/>
            <pc:sldMk cId="3609646703" sldId="296"/>
            <ac:spMk id="2" creationId="{E1AB82CE-D7E0-4C86-96F2-52E95146A411}"/>
          </ac:spMkLst>
        </pc:spChg>
        <pc:spChg chg="mod">
          <ac:chgData name="Emily Arturo" userId="08e0a951-1958-455c-9131-b57f97a3b11a" providerId="ADAL" clId="{F8800CF7-58F2-4705-8BF8-03E3EB1CB430}" dt="2024-06-11T17:30:35.068" v="0"/>
          <ac:spMkLst>
            <pc:docMk/>
            <pc:sldMk cId="3609646703" sldId="296"/>
            <ac:spMk id="3" creationId="{AA26F0E6-E954-1CF8-BA69-574B40F74DA1}"/>
          </ac:spMkLst>
        </pc:spChg>
        <pc:picChg chg="mod">
          <ac:chgData name="Emily Arturo" userId="08e0a951-1958-455c-9131-b57f97a3b11a" providerId="ADAL" clId="{F8800CF7-58F2-4705-8BF8-03E3EB1CB430}" dt="2024-06-11T17:30:35.068" v="0"/>
          <ac:picMkLst>
            <pc:docMk/>
            <pc:sldMk cId="3609646703" sldId="296"/>
            <ac:picMk id="4" creationId="{7C88CE78-6DC2-0150-6BA8-4C95F3CD0026}"/>
          </ac:picMkLst>
        </pc:picChg>
      </pc:sldChg>
      <pc:sldChg chg="modSp modNotes">
        <pc:chgData name="Emily Arturo" userId="08e0a951-1958-455c-9131-b57f97a3b11a" providerId="ADAL" clId="{F8800CF7-58F2-4705-8BF8-03E3EB1CB430}" dt="2024-06-11T17:30:35.068" v="0"/>
        <pc:sldMkLst>
          <pc:docMk/>
          <pc:sldMk cId="0" sldId="298"/>
        </pc:sldMkLst>
        <pc:spChg chg="mod">
          <ac:chgData name="Emily Arturo" userId="08e0a951-1958-455c-9131-b57f97a3b11a" providerId="ADAL" clId="{F8800CF7-58F2-4705-8BF8-03E3EB1CB430}" dt="2024-06-11T17:30:35.068" v="0"/>
          <ac:spMkLst>
            <pc:docMk/>
            <pc:sldMk cId="0" sldId="298"/>
            <ac:spMk id="3076" creationId="{7715D1B6-AE26-E214-8DB8-AB2EA0207EFA}"/>
          </ac:spMkLst>
        </pc:spChg>
        <pc:spChg chg="mod">
          <ac:chgData name="Emily Arturo" userId="08e0a951-1958-455c-9131-b57f97a3b11a" providerId="ADAL" clId="{F8800CF7-58F2-4705-8BF8-03E3EB1CB430}" dt="2024-06-11T17:30:35.068" v="0"/>
          <ac:spMkLst>
            <pc:docMk/>
            <pc:sldMk cId="0" sldId="298"/>
            <ac:spMk id="5122" creationId="{75E32D03-773B-4536-8F44-2DFFFADCCB00}"/>
          </ac:spMkLst>
        </pc:spChg>
        <pc:spChg chg="mod">
          <ac:chgData name="Emily Arturo" userId="08e0a951-1958-455c-9131-b57f97a3b11a" providerId="ADAL" clId="{F8800CF7-58F2-4705-8BF8-03E3EB1CB430}" dt="2024-06-11T17:30:35.068" v="0"/>
          <ac:spMkLst>
            <pc:docMk/>
            <pc:sldMk cId="0" sldId="298"/>
            <ac:spMk id="5123" creationId="{6C073D76-5A2B-46B8-AC0D-5812AF1F8F25}"/>
          </ac:spMkLst>
        </pc:spChg>
        <pc:spChg chg="mod">
          <ac:chgData name="Emily Arturo" userId="08e0a951-1958-455c-9131-b57f97a3b11a" providerId="ADAL" clId="{F8800CF7-58F2-4705-8BF8-03E3EB1CB430}" dt="2024-06-11T17:30:35.068" v="0"/>
          <ac:spMkLst>
            <pc:docMk/>
            <pc:sldMk cId="0" sldId="298"/>
            <ac:spMk id="5125" creationId="{32CB175C-B7A9-EB3D-CABF-4FE399430B7C}"/>
          </ac:spMkLst>
        </pc:spChg>
        <pc:picChg chg="mod">
          <ac:chgData name="Emily Arturo" userId="08e0a951-1958-455c-9131-b57f97a3b11a" providerId="ADAL" clId="{F8800CF7-58F2-4705-8BF8-03E3EB1CB430}" dt="2024-06-11T17:30:35.068" v="0"/>
          <ac:picMkLst>
            <pc:docMk/>
            <pc:sldMk cId="0" sldId="298"/>
            <ac:picMk id="3078" creationId="{ACD32659-D9AE-B7E0-18BE-78938ACC00E2}"/>
          </ac:picMkLst>
        </pc:picChg>
        <pc:picChg chg="mod">
          <ac:chgData name="Emily Arturo" userId="08e0a951-1958-455c-9131-b57f97a3b11a" providerId="ADAL" clId="{F8800CF7-58F2-4705-8BF8-03E3EB1CB430}" dt="2024-06-11T17:30:35.068" v="0"/>
          <ac:picMkLst>
            <pc:docMk/>
            <pc:sldMk cId="0" sldId="298"/>
            <ac:picMk id="3079" creationId="{F5752675-5AC7-226B-A245-3DCA3363FBED}"/>
          </ac:picMkLst>
        </pc:picChg>
      </pc:sldChg>
      <pc:sldChg chg="modSp modNotes">
        <pc:chgData name="Emily Arturo" userId="08e0a951-1958-455c-9131-b57f97a3b11a" providerId="ADAL" clId="{F8800CF7-58F2-4705-8BF8-03E3EB1CB430}" dt="2024-06-11T17:30:35.068" v="0"/>
        <pc:sldMkLst>
          <pc:docMk/>
          <pc:sldMk cId="0" sldId="299"/>
        </pc:sldMkLst>
        <pc:spChg chg="mod">
          <ac:chgData name="Emily Arturo" userId="08e0a951-1958-455c-9131-b57f97a3b11a" providerId="ADAL" clId="{F8800CF7-58F2-4705-8BF8-03E3EB1CB430}" dt="2024-06-11T17:30:35.068" v="0"/>
          <ac:spMkLst>
            <pc:docMk/>
            <pc:sldMk cId="0" sldId="299"/>
            <ac:spMk id="3076" creationId="{71F29E18-134F-4B34-83C2-9A96448A5D65}"/>
          </ac:spMkLst>
        </pc:spChg>
        <pc:spChg chg="mod">
          <ac:chgData name="Emily Arturo" userId="08e0a951-1958-455c-9131-b57f97a3b11a" providerId="ADAL" clId="{F8800CF7-58F2-4705-8BF8-03E3EB1CB430}" dt="2024-06-11T17:30:35.068" v="0"/>
          <ac:spMkLst>
            <pc:docMk/>
            <pc:sldMk cId="0" sldId="299"/>
            <ac:spMk id="5122" creationId="{75E32D03-773B-4536-8F44-2DFFFADCCB00}"/>
          </ac:spMkLst>
        </pc:spChg>
        <pc:spChg chg="mod">
          <ac:chgData name="Emily Arturo" userId="08e0a951-1958-455c-9131-b57f97a3b11a" providerId="ADAL" clId="{F8800CF7-58F2-4705-8BF8-03E3EB1CB430}" dt="2024-06-11T17:30:35.068" v="0"/>
          <ac:spMkLst>
            <pc:docMk/>
            <pc:sldMk cId="0" sldId="299"/>
            <ac:spMk id="5123" creationId="{6C073D76-5A2B-46B8-AC0D-5812AF1F8F25}"/>
          </ac:spMkLst>
        </pc:spChg>
        <pc:spChg chg="mod">
          <ac:chgData name="Emily Arturo" userId="08e0a951-1958-455c-9131-b57f97a3b11a" providerId="ADAL" clId="{F8800CF7-58F2-4705-8BF8-03E3EB1CB430}" dt="2024-06-11T17:30:35.068" v="0"/>
          <ac:spMkLst>
            <pc:docMk/>
            <pc:sldMk cId="0" sldId="299"/>
            <ac:spMk id="5125" creationId="{1C2AFB42-6E9B-9BC8-8BD7-23FC6C6ED5D9}"/>
          </ac:spMkLst>
        </pc:spChg>
        <pc:picChg chg="mod">
          <ac:chgData name="Emily Arturo" userId="08e0a951-1958-455c-9131-b57f97a3b11a" providerId="ADAL" clId="{F8800CF7-58F2-4705-8BF8-03E3EB1CB430}" dt="2024-06-11T17:30:35.068" v="0"/>
          <ac:picMkLst>
            <pc:docMk/>
            <pc:sldMk cId="0" sldId="299"/>
            <ac:picMk id="3078" creationId="{D888D3D1-29A7-DECB-BD77-C9FBDFA30705}"/>
          </ac:picMkLst>
        </pc:picChg>
        <pc:picChg chg="mod">
          <ac:chgData name="Emily Arturo" userId="08e0a951-1958-455c-9131-b57f97a3b11a" providerId="ADAL" clId="{F8800CF7-58F2-4705-8BF8-03E3EB1CB430}" dt="2024-06-11T17:30:35.068" v="0"/>
          <ac:picMkLst>
            <pc:docMk/>
            <pc:sldMk cId="0" sldId="299"/>
            <ac:picMk id="3079" creationId="{5D3559AD-A9F0-58B1-6FBE-BE7B803EDE62}"/>
          </ac:picMkLst>
        </pc:picChg>
      </pc:sldChg>
      <pc:sldChg chg="modSp modNotes">
        <pc:chgData name="Emily Arturo" userId="08e0a951-1958-455c-9131-b57f97a3b11a" providerId="ADAL" clId="{F8800CF7-58F2-4705-8BF8-03E3EB1CB430}" dt="2024-06-11T17:30:35.068" v="0"/>
        <pc:sldMkLst>
          <pc:docMk/>
          <pc:sldMk cId="0" sldId="300"/>
        </pc:sldMkLst>
        <pc:spChg chg="mod">
          <ac:chgData name="Emily Arturo" userId="08e0a951-1958-455c-9131-b57f97a3b11a" providerId="ADAL" clId="{F8800CF7-58F2-4705-8BF8-03E3EB1CB430}" dt="2024-06-11T17:30:35.068" v="0"/>
          <ac:spMkLst>
            <pc:docMk/>
            <pc:sldMk cId="0" sldId="300"/>
            <ac:spMk id="3076" creationId="{96D3570F-F0CD-BDA6-BC50-9D529E8C1458}"/>
          </ac:spMkLst>
        </pc:spChg>
        <pc:spChg chg="mod">
          <ac:chgData name="Emily Arturo" userId="08e0a951-1958-455c-9131-b57f97a3b11a" providerId="ADAL" clId="{F8800CF7-58F2-4705-8BF8-03E3EB1CB430}" dt="2024-06-11T17:30:35.068" v="0"/>
          <ac:spMkLst>
            <pc:docMk/>
            <pc:sldMk cId="0" sldId="300"/>
            <ac:spMk id="5122" creationId="{75E32D03-773B-4536-8F44-2DFFFADCCB00}"/>
          </ac:spMkLst>
        </pc:spChg>
        <pc:spChg chg="mod">
          <ac:chgData name="Emily Arturo" userId="08e0a951-1958-455c-9131-b57f97a3b11a" providerId="ADAL" clId="{F8800CF7-58F2-4705-8BF8-03E3EB1CB430}" dt="2024-06-11T17:30:35.068" v="0"/>
          <ac:spMkLst>
            <pc:docMk/>
            <pc:sldMk cId="0" sldId="300"/>
            <ac:spMk id="5123" creationId="{6C073D76-5A2B-46B8-AC0D-5812AF1F8F25}"/>
          </ac:spMkLst>
        </pc:spChg>
        <pc:spChg chg="mod">
          <ac:chgData name="Emily Arturo" userId="08e0a951-1958-455c-9131-b57f97a3b11a" providerId="ADAL" clId="{F8800CF7-58F2-4705-8BF8-03E3EB1CB430}" dt="2024-06-11T17:30:35.068" v="0"/>
          <ac:spMkLst>
            <pc:docMk/>
            <pc:sldMk cId="0" sldId="300"/>
            <ac:spMk id="5125" creationId="{84244214-FE07-96B3-4CAE-E106C7C0EA6A}"/>
          </ac:spMkLst>
        </pc:spChg>
        <pc:picChg chg="mod">
          <ac:chgData name="Emily Arturo" userId="08e0a951-1958-455c-9131-b57f97a3b11a" providerId="ADAL" clId="{F8800CF7-58F2-4705-8BF8-03E3EB1CB430}" dt="2024-06-11T17:30:35.068" v="0"/>
          <ac:picMkLst>
            <pc:docMk/>
            <pc:sldMk cId="0" sldId="300"/>
            <ac:picMk id="3078" creationId="{2F4AA0D3-C4F7-B895-9567-614DC70731B8}"/>
          </ac:picMkLst>
        </pc:picChg>
        <pc:picChg chg="mod">
          <ac:chgData name="Emily Arturo" userId="08e0a951-1958-455c-9131-b57f97a3b11a" providerId="ADAL" clId="{F8800CF7-58F2-4705-8BF8-03E3EB1CB430}" dt="2024-06-11T17:30:35.068" v="0"/>
          <ac:picMkLst>
            <pc:docMk/>
            <pc:sldMk cId="0" sldId="300"/>
            <ac:picMk id="3079" creationId="{812A274F-3AC7-7121-8C83-531A253E4F8A}"/>
          </ac:picMkLst>
        </pc:picChg>
      </pc:sldChg>
      <pc:sldMasterChg chg="modSp modSldLayout">
        <pc:chgData name="Emily Arturo" userId="08e0a951-1958-455c-9131-b57f97a3b11a" providerId="ADAL" clId="{F8800CF7-58F2-4705-8BF8-03E3EB1CB430}" dt="2024-06-11T17:30:35.068" v="0"/>
        <pc:sldMasterMkLst>
          <pc:docMk/>
          <pc:sldMasterMk cId="2159208092" sldId="2147483648"/>
        </pc:sldMasterMkLst>
        <pc:spChg chg="mod">
          <ac:chgData name="Emily Arturo" userId="08e0a951-1958-455c-9131-b57f97a3b11a" providerId="ADAL" clId="{F8800CF7-58F2-4705-8BF8-03E3EB1CB430}" dt="2024-06-11T17:30:35.068" v="0"/>
          <ac:spMkLst>
            <pc:docMk/>
            <pc:sldMasterMk cId="2159208092" sldId="2147483648"/>
            <ac:spMk id="2" creationId="{390FFDF7-7726-A3D2-2257-E51C9A937706}"/>
          </ac:spMkLst>
        </pc:spChg>
        <pc:spChg chg="mod">
          <ac:chgData name="Emily Arturo" userId="08e0a951-1958-455c-9131-b57f97a3b11a" providerId="ADAL" clId="{F8800CF7-58F2-4705-8BF8-03E3EB1CB430}" dt="2024-06-11T17:30:35.068" v="0"/>
          <ac:spMkLst>
            <pc:docMk/>
            <pc:sldMasterMk cId="2159208092" sldId="2147483648"/>
            <ac:spMk id="3" creationId="{7BE5E1DF-2F34-D099-96E5-E5F52720F078}"/>
          </ac:spMkLst>
        </pc:spChg>
        <pc:spChg chg="mod">
          <ac:chgData name="Emily Arturo" userId="08e0a951-1958-455c-9131-b57f97a3b11a" providerId="ADAL" clId="{F8800CF7-58F2-4705-8BF8-03E3EB1CB430}" dt="2024-06-11T17:30:35.068" v="0"/>
          <ac:spMkLst>
            <pc:docMk/>
            <pc:sldMasterMk cId="2159208092" sldId="2147483648"/>
            <ac:spMk id="4" creationId="{A01FB342-43E8-A949-9230-D96DB2DD867A}"/>
          </ac:spMkLst>
        </pc:spChg>
        <pc:spChg chg="mod">
          <ac:chgData name="Emily Arturo" userId="08e0a951-1958-455c-9131-b57f97a3b11a" providerId="ADAL" clId="{F8800CF7-58F2-4705-8BF8-03E3EB1CB430}" dt="2024-06-11T17:30:35.068" v="0"/>
          <ac:spMkLst>
            <pc:docMk/>
            <pc:sldMasterMk cId="2159208092" sldId="2147483648"/>
            <ac:spMk id="5" creationId="{C5DF49E4-A6B7-0379-7DE7-4D275136D460}"/>
          </ac:spMkLst>
        </pc:spChg>
        <pc:spChg chg="mod">
          <ac:chgData name="Emily Arturo" userId="08e0a951-1958-455c-9131-b57f97a3b11a" providerId="ADAL" clId="{F8800CF7-58F2-4705-8BF8-03E3EB1CB430}" dt="2024-06-11T17:30:35.068" v="0"/>
          <ac:spMkLst>
            <pc:docMk/>
            <pc:sldMasterMk cId="2159208092" sldId="2147483648"/>
            <ac:spMk id="6" creationId="{C5CA8C78-B14D-AF37-EF05-C6D321F6235D}"/>
          </ac:spMkLst>
        </pc:spChg>
        <pc:sldLayoutChg chg="modSp">
          <pc:chgData name="Emily Arturo" userId="08e0a951-1958-455c-9131-b57f97a3b11a" providerId="ADAL" clId="{F8800CF7-58F2-4705-8BF8-03E3EB1CB430}" dt="2024-06-11T17:30:35.068" v="0"/>
          <pc:sldLayoutMkLst>
            <pc:docMk/>
            <pc:sldMasterMk cId="2159208092" sldId="2147483648"/>
            <pc:sldLayoutMk cId="2800111314" sldId="2147483649"/>
          </pc:sldLayoutMkLst>
          <pc:spChg chg="mod">
            <ac:chgData name="Emily Arturo" userId="08e0a951-1958-455c-9131-b57f97a3b11a" providerId="ADAL" clId="{F8800CF7-58F2-4705-8BF8-03E3EB1CB430}" dt="2024-06-11T17:30:35.068" v="0"/>
            <ac:spMkLst>
              <pc:docMk/>
              <pc:sldMasterMk cId="2159208092" sldId="2147483648"/>
              <pc:sldLayoutMk cId="2800111314" sldId="2147483649"/>
              <ac:spMk id="2" creationId="{A2A828F7-0175-A433-0F7C-DE27FBBA6B3D}"/>
            </ac:spMkLst>
          </pc:spChg>
          <pc:spChg chg="mod">
            <ac:chgData name="Emily Arturo" userId="08e0a951-1958-455c-9131-b57f97a3b11a" providerId="ADAL" clId="{F8800CF7-58F2-4705-8BF8-03E3EB1CB430}" dt="2024-06-11T17:30:35.068" v="0"/>
            <ac:spMkLst>
              <pc:docMk/>
              <pc:sldMasterMk cId="2159208092" sldId="2147483648"/>
              <pc:sldLayoutMk cId="2800111314" sldId="2147483649"/>
              <ac:spMk id="3" creationId="{3CEACA48-F617-6E62-6D9F-1F3E7452C509}"/>
            </ac:spMkLst>
          </pc:spChg>
        </pc:sldLayoutChg>
        <pc:sldLayoutChg chg="modSp">
          <pc:chgData name="Emily Arturo" userId="08e0a951-1958-455c-9131-b57f97a3b11a" providerId="ADAL" clId="{F8800CF7-58F2-4705-8BF8-03E3EB1CB430}" dt="2024-06-11T17:30:35.068" v="0"/>
          <pc:sldLayoutMkLst>
            <pc:docMk/>
            <pc:sldMasterMk cId="2159208092" sldId="2147483648"/>
            <pc:sldLayoutMk cId="597278442" sldId="2147483651"/>
          </pc:sldLayoutMkLst>
          <pc:spChg chg="mod">
            <ac:chgData name="Emily Arturo" userId="08e0a951-1958-455c-9131-b57f97a3b11a" providerId="ADAL" clId="{F8800CF7-58F2-4705-8BF8-03E3EB1CB430}" dt="2024-06-11T17:30:35.068" v="0"/>
            <ac:spMkLst>
              <pc:docMk/>
              <pc:sldMasterMk cId="2159208092" sldId="2147483648"/>
              <pc:sldLayoutMk cId="597278442" sldId="2147483651"/>
              <ac:spMk id="2" creationId="{9CF71BDB-246A-8F18-F5BC-63AFBE803C9C}"/>
            </ac:spMkLst>
          </pc:spChg>
          <pc:spChg chg="mod">
            <ac:chgData name="Emily Arturo" userId="08e0a951-1958-455c-9131-b57f97a3b11a" providerId="ADAL" clId="{F8800CF7-58F2-4705-8BF8-03E3EB1CB430}" dt="2024-06-11T17:30:35.068" v="0"/>
            <ac:spMkLst>
              <pc:docMk/>
              <pc:sldMasterMk cId="2159208092" sldId="2147483648"/>
              <pc:sldLayoutMk cId="597278442" sldId="2147483651"/>
              <ac:spMk id="3" creationId="{16BD25AA-3D87-23B2-202F-E546CD472E68}"/>
            </ac:spMkLst>
          </pc:spChg>
        </pc:sldLayoutChg>
        <pc:sldLayoutChg chg="modSp">
          <pc:chgData name="Emily Arturo" userId="08e0a951-1958-455c-9131-b57f97a3b11a" providerId="ADAL" clId="{F8800CF7-58F2-4705-8BF8-03E3EB1CB430}" dt="2024-06-11T17:30:35.068" v="0"/>
          <pc:sldLayoutMkLst>
            <pc:docMk/>
            <pc:sldMasterMk cId="2159208092" sldId="2147483648"/>
            <pc:sldLayoutMk cId="2935984045" sldId="2147483652"/>
          </pc:sldLayoutMkLst>
          <pc:spChg chg="mod">
            <ac:chgData name="Emily Arturo" userId="08e0a951-1958-455c-9131-b57f97a3b11a" providerId="ADAL" clId="{F8800CF7-58F2-4705-8BF8-03E3EB1CB430}" dt="2024-06-11T17:30:35.068" v="0"/>
            <ac:spMkLst>
              <pc:docMk/>
              <pc:sldMasterMk cId="2159208092" sldId="2147483648"/>
              <pc:sldLayoutMk cId="2935984045" sldId="2147483652"/>
              <ac:spMk id="3" creationId="{F58F42B7-15A1-BBD6-C042-593CEC6E2953}"/>
            </ac:spMkLst>
          </pc:spChg>
          <pc:spChg chg="mod">
            <ac:chgData name="Emily Arturo" userId="08e0a951-1958-455c-9131-b57f97a3b11a" providerId="ADAL" clId="{F8800CF7-58F2-4705-8BF8-03E3EB1CB430}" dt="2024-06-11T17:30:35.068" v="0"/>
            <ac:spMkLst>
              <pc:docMk/>
              <pc:sldMasterMk cId="2159208092" sldId="2147483648"/>
              <pc:sldLayoutMk cId="2935984045" sldId="2147483652"/>
              <ac:spMk id="4" creationId="{523EE0DE-5EAA-7365-7A32-4165D9F6CBB2}"/>
            </ac:spMkLst>
          </pc:spChg>
        </pc:sldLayoutChg>
        <pc:sldLayoutChg chg="modSp">
          <pc:chgData name="Emily Arturo" userId="08e0a951-1958-455c-9131-b57f97a3b11a" providerId="ADAL" clId="{F8800CF7-58F2-4705-8BF8-03E3EB1CB430}" dt="2024-06-11T17:30:35.068" v="0"/>
          <pc:sldLayoutMkLst>
            <pc:docMk/>
            <pc:sldMasterMk cId="2159208092" sldId="2147483648"/>
            <pc:sldLayoutMk cId="4248533578" sldId="2147483653"/>
          </pc:sldLayoutMkLst>
          <pc:spChg chg="mod">
            <ac:chgData name="Emily Arturo" userId="08e0a951-1958-455c-9131-b57f97a3b11a" providerId="ADAL" clId="{F8800CF7-58F2-4705-8BF8-03E3EB1CB430}" dt="2024-06-11T17:30:35.068" v="0"/>
            <ac:spMkLst>
              <pc:docMk/>
              <pc:sldMasterMk cId="2159208092" sldId="2147483648"/>
              <pc:sldLayoutMk cId="4248533578" sldId="2147483653"/>
              <ac:spMk id="2" creationId="{55C7527E-CCAC-167F-2596-98F7B59FED94}"/>
            </ac:spMkLst>
          </pc:spChg>
          <pc:spChg chg="mod">
            <ac:chgData name="Emily Arturo" userId="08e0a951-1958-455c-9131-b57f97a3b11a" providerId="ADAL" clId="{F8800CF7-58F2-4705-8BF8-03E3EB1CB430}" dt="2024-06-11T17:30:35.068" v="0"/>
            <ac:spMkLst>
              <pc:docMk/>
              <pc:sldMasterMk cId="2159208092" sldId="2147483648"/>
              <pc:sldLayoutMk cId="4248533578" sldId="2147483653"/>
              <ac:spMk id="3" creationId="{3E2D5A1E-20CF-3CA1-7F88-D1DF36612E57}"/>
            </ac:spMkLst>
          </pc:spChg>
          <pc:spChg chg="mod">
            <ac:chgData name="Emily Arturo" userId="08e0a951-1958-455c-9131-b57f97a3b11a" providerId="ADAL" clId="{F8800CF7-58F2-4705-8BF8-03E3EB1CB430}" dt="2024-06-11T17:30:35.068" v="0"/>
            <ac:spMkLst>
              <pc:docMk/>
              <pc:sldMasterMk cId="2159208092" sldId="2147483648"/>
              <pc:sldLayoutMk cId="4248533578" sldId="2147483653"/>
              <ac:spMk id="4" creationId="{D441B531-BF31-B0A2-F939-53D68D048BBF}"/>
            </ac:spMkLst>
          </pc:spChg>
          <pc:spChg chg="mod">
            <ac:chgData name="Emily Arturo" userId="08e0a951-1958-455c-9131-b57f97a3b11a" providerId="ADAL" clId="{F8800CF7-58F2-4705-8BF8-03E3EB1CB430}" dt="2024-06-11T17:30:35.068" v="0"/>
            <ac:spMkLst>
              <pc:docMk/>
              <pc:sldMasterMk cId="2159208092" sldId="2147483648"/>
              <pc:sldLayoutMk cId="4248533578" sldId="2147483653"/>
              <ac:spMk id="5" creationId="{BF964CB0-7485-C636-C47A-2C5ACB6B39B2}"/>
            </ac:spMkLst>
          </pc:spChg>
          <pc:spChg chg="mod">
            <ac:chgData name="Emily Arturo" userId="08e0a951-1958-455c-9131-b57f97a3b11a" providerId="ADAL" clId="{F8800CF7-58F2-4705-8BF8-03E3EB1CB430}" dt="2024-06-11T17:30:35.068" v="0"/>
            <ac:spMkLst>
              <pc:docMk/>
              <pc:sldMasterMk cId="2159208092" sldId="2147483648"/>
              <pc:sldLayoutMk cId="4248533578" sldId="2147483653"/>
              <ac:spMk id="6" creationId="{05A10443-BC12-7CD0-8676-5E7EB60C7D2E}"/>
            </ac:spMkLst>
          </pc:spChg>
        </pc:sldLayoutChg>
        <pc:sldLayoutChg chg="modSp">
          <pc:chgData name="Emily Arturo" userId="08e0a951-1958-455c-9131-b57f97a3b11a" providerId="ADAL" clId="{F8800CF7-58F2-4705-8BF8-03E3EB1CB430}" dt="2024-06-11T17:30:35.068" v="0"/>
          <pc:sldLayoutMkLst>
            <pc:docMk/>
            <pc:sldMasterMk cId="2159208092" sldId="2147483648"/>
            <pc:sldLayoutMk cId="2920284610" sldId="2147483656"/>
          </pc:sldLayoutMkLst>
          <pc:spChg chg="mod">
            <ac:chgData name="Emily Arturo" userId="08e0a951-1958-455c-9131-b57f97a3b11a" providerId="ADAL" clId="{F8800CF7-58F2-4705-8BF8-03E3EB1CB430}" dt="2024-06-11T17:30:35.068" v="0"/>
            <ac:spMkLst>
              <pc:docMk/>
              <pc:sldMasterMk cId="2159208092" sldId="2147483648"/>
              <pc:sldLayoutMk cId="2920284610" sldId="2147483656"/>
              <ac:spMk id="2" creationId="{DBDE5798-0718-4C9D-056D-49242012AF0B}"/>
            </ac:spMkLst>
          </pc:spChg>
          <pc:spChg chg="mod">
            <ac:chgData name="Emily Arturo" userId="08e0a951-1958-455c-9131-b57f97a3b11a" providerId="ADAL" clId="{F8800CF7-58F2-4705-8BF8-03E3EB1CB430}" dt="2024-06-11T17:30:35.068" v="0"/>
            <ac:spMkLst>
              <pc:docMk/>
              <pc:sldMasterMk cId="2159208092" sldId="2147483648"/>
              <pc:sldLayoutMk cId="2920284610" sldId="2147483656"/>
              <ac:spMk id="3" creationId="{F1989967-E1CF-4290-D8CD-420F4C6665BA}"/>
            </ac:spMkLst>
          </pc:spChg>
          <pc:spChg chg="mod">
            <ac:chgData name="Emily Arturo" userId="08e0a951-1958-455c-9131-b57f97a3b11a" providerId="ADAL" clId="{F8800CF7-58F2-4705-8BF8-03E3EB1CB430}" dt="2024-06-11T17:30:35.068" v="0"/>
            <ac:spMkLst>
              <pc:docMk/>
              <pc:sldMasterMk cId="2159208092" sldId="2147483648"/>
              <pc:sldLayoutMk cId="2920284610" sldId="2147483656"/>
              <ac:spMk id="4" creationId="{2AA9F23E-B478-637C-38F5-3E233D9AE70B}"/>
            </ac:spMkLst>
          </pc:spChg>
        </pc:sldLayoutChg>
        <pc:sldLayoutChg chg="modSp">
          <pc:chgData name="Emily Arturo" userId="08e0a951-1958-455c-9131-b57f97a3b11a" providerId="ADAL" clId="{F8800CF7-58F2-4705-8BF8-03E3EB1CB430}" dt="2024-06-11T17:30:35.068" v="0"/>
          <pc:sldLayoutMkLst>
            <pc:docMk/>
            <pc:sldMasterMk cId="2159208092" sldId="2147483648"/>
            <pc:sldLayoutMk cId="2720317584" sldId="2147483657"/>
          </pc:sldLayoutMkLst>
          <pc:spChg chg="mod">
            <ac:chgData name="Emily Arturo" userId="08e0a951-1958-455c-9131-b57f97a3b11a" providerId="ADAL" clId="{F8800CF7-58F2-4705-8BF8-03E3EB1CB430}" dt="2024-06-11T17:30:35.068" v="0"/>
            <ac:spMkLst>
              <pc:docMk/>
              <pc:sldMasterMk cId="2159208092" sldId="2147483648"/>
              <pc:sldLayoutMk cId="2720317584" sldId="2147483657"/>
              <ac:spMk id="2" creationId="{DA88D05C-4A78-9632-F277-FF3659E7C0FD}"/>
            </ac:spMkLst>
          </pc:spChg>
          <pc:spChg chg="mod">
            <ac:chgData name="Emily Arturo" userId="08e0a951-1958-455c-9131-b57f97a3b11a" providerId="ADAL" clId="{F8800CF7-58F2-4705-8BF8-03E3EB1CB430}" dt="2024-06-11T17:30:35.068" v="0"/>
            <ac:spMkLst>
              <pc:docMk/>
              <pc:sldMasterMk cId="2159208092" sldId="2147483648"/>
              <pc:sldLayoutMk cId="2720317584" sldId="2147483657"/>
              <ac:spMk id="3" creationId="{F0E0A46D-814E-2F34-A9CC-6502B1C46F2A}"/>
            </ac:spMkLst>
          </pc:spChg>
          <pc:spChg chg="mod">
            <ac:chgData name="Emily Arturo" userId="08e0a951-1958-455c-9131-b57f97a3b11a" providerId="ADAL" clId="{F8800CF7-58F2-4705-8BF8-03E3EB1CB430}" dt="2024-06-11T17:30:35.068" v="0"/>
            <ac:spMkLst>
              <pc:docMk/>
              <pc:sldMasterMk cId="2159208092" sldId="2147483648"/>
              <pc:sldLayoutMk cId="2720317584" sldId="2147483657"/>
              <ac:spMk id="4" creationId="{17DC73F4-BE9B-1141-0D51-17B20267D800}"/>
            </ac:spMkLst>
          </pc:spChg>
        </pc:sldLayoutChg>
        <pc:sldLayoutChg chg="modSp">
          <pc:chgData name="Emily Arturo" userId="08e0a951-1958-455c-9131-b57f97a3b11a" providerId="ADAL" clId="{F8800CF7-58F2-4705-8BF8-03E3EB1CB430}" dt="2024-06-11T17:30:35.068" v="0"/>
          <pc:sldLayoutMkLst>
            <pc:docMk/>
            <pc:sldMasterMk cId="2159208092" sldId="2147483648"/>
            <pc:sldLayoutMk cId="4210348148" sldId="2147483659"/>
          </pc:sldLayoutMkLst>
          <pc:spChg chg="mod">
            <ac:chgData name="Emily Arturo" userId="08e0a951-1958-455c-9131-b57f97a3b11a" providerId="ADAL" clId="{F8800CF7-58F2-4705-8BF8-03E3EB1CB430}" dt="2024-06-11T17:30:35.068" v="0"/>
            <ac:spMkLst>
              <pc:docMk/>
              <pc:sldMasterMk cId="2159208092" sldId="2147483648"/>
              <pc:sldLayoutMk cId="4210348148" sldId="2147483659"/>
              <ac:spMk id="2" creationId="{1DDFE611-A1E0-C324-01E5-8CAA88EA45F6}"/>
            </ac:spMkLst>
          </pc:spChg>
          <pc:spChg chg="mod">
            <ac:chgData name="Emily Arturo" userId="08e0a951-1958-455c-9131-b57f97a3b11a" providerId="ADAL" clId="{F8800CF7-58F2-4705-8BF8-03E3EB1CB430}" dt="2024-06-11T17:30:35.068" v="0"/>
            <ac:spMkLst>
              <pc:docMk/>
              <pc:sldMasterMk cId="2159208092" sldId="2147483648"/>
              <pc:sldLayoutMk cId="4210348148" sldId="2147483659"/>
              <ac:spMk id="3" creationId="{28F87CAD-F6AC-3CD6-6ED5-48C2A580AF69}"/>
            </ac:spMkLst>
          </pc:spChg>
        </pc:sldLayoutChg>
        <pc:sldLayoutChg chg="modSp">
          <pc:chgData name="Emily Arturo" userId="08e0a951-1958-455c-9131-b57f97a3b11a" providerId="ADAL" clId="{F8800CF7-58F2-4705-8BF8-03E3EB1CB430}" dt="2024-06-11T17:30:35.068" v="0"/>
          <pc:sldLayoutMkLst>
            <pc:docMk/>
            <pc:sldMasterMk cId="2159208092" sldId="2147483648"/>
            <pc:sldLayoutMk cId="2141346848" sldId="2147483660"/>
          </pc:sldLayoutMkLst>
          <pc:spChg chg="mod">
            <ac:chgData name="Emily Arturo" userId="08e0a951-1958-455c-9131-b57f97a3b11a" providerId="ADAL" clId="{F8800CF7-58F2-4705-8BF8-03E3EB1CB430}" dt="2024-06-11T17:30:35.068" v="0"/>
            <ac:spMkLst>
              <pc:docMk/>
              <pc:sldMasterMk cId="2159208092" sldId="2147483648"/>
              <pc:sldLayoutMk cId="2141346848" sldId="2147483660"/>
              <ac:spMk id="2" creationId="{00000000-0000-0000-0000-000000000000}"/>
            </ac:spMkLst>
          </pc:spChg>
          <pc:spChg chg="mod">
            <ac:chgData name="Emily Arturo" userId="08e0a951-1958-455c-9131-b57f97a3b11a" providerId="ADAL" clId="{F8800CF7-58F2-4705-8BF8-03E3EB1CB430}" dt="2024-06-11T17:30:35.068" v="0"/>
            <ac:spMkLst>
              <pc:docMk/>
              <pc:sldMasterMk cId="2159208092" sldId="2147483648"/>
              <pc:sldLayoutMk cId="2141346848" sldId="2147483660"/>
              <ac:spMk id="3" creationId="{00000000-0000-0000-0000-000000000000}"/>
            </ac:spMkLst>
          </pc:spChg>
          <pc:spChg chg="mod">
            <ac:chgData name="Emily Arturo" userId="08e0a951-1958-455c-9131-b57f97a3b11a" providerId="ADAL" clId="{F8800CF7-58F2-4705-8BF8-03E3EB1CB430}" dt="2024-06-11T17:30:35.068" v="0"/>
            <ac:spMkLst>
              <pc:docMk/>
              <pc:sldMasterMk cId="2159208092" sldId="2147483648"/>
              <pc:sldLayoutMk cId="2141346848" sldId="2147483660"/>
              <ac:spMk id="8" creationId="{F5EFDD06-54AA-484A-B79B-051BAF6F79DC}"/>
            </ac:spMkLst>
          </pc:spChg>
          <pc:spChg chg="mod">
            <ac:chgData name="Emily Arturo" userId="08e0a951-1958-455c-9131-b57f97a3b11a" providerId="ADAL" clId="{F8800CF7-58F2-4705-8BF8-03E3EB1CB430}" dt="2024-06-11T17:30:35.068" v="0"/>
            <ac:spMkLst>
              <pc:docMk/>
              <pc:sldMasterMk cId="2159208092" sldId="2147483648"/>
              <pc:sldLayoutMk cId="2141346848" sldId="2147483660"/>
              <ac:spMk id="14" creationId="{9C8396C9-55D0-47E3-0A4C-3B0883298FF4}"/>
            </ac:spMkLst>
          </pc:spChg>
        </pc:sldLayoutChg>
        <pc:sldLayoutChg chg="modSp">
          <pc:chgData name="Emily Arturo" userId="08e0a951-1958-455c-9131-b57f97a3b11a" providerId="ADAL" clId="{F8800CF7-58F2-4705-8BF8-03E3EB1CB430}" dt="2024-06-11T17:30:35.068" v="0"/>
          <pc:sldLayoutMkLst>
            <pc:docMk/>
            <pc:sldMasterMk cId="2159208092" sldId="2147483648"/>
            <pc:sldLayoutMk cId="2816301644" sldId="2147483661"/>
          </pc:sldLayoutMkLst>
          <pc:spChg chg="mod">
            <ac:chgData name="Emily Arturo" userId="08e0a951-1958-455c-9131-b57f97a3b11a" providerId="ADAL" clId="{F8800CF7-58F2-4705-8BF8-03E3EB1CB430}" dt="2024-06-11T17:30:35.068" v="0"/>
            <ac:spMkLst>
              <pc:docMk/>
              <pc:sldMasterMk cId="2159208092" sldId="2147483648"/>
              <pc:sldLayoutMk cId="2816301644" sldId="2147483661"/>
              <ac:spMk id="2" creationId="{00000000-0000-0000-0000-000000000000}"/>
            </ac:spMkLst>
          </pc:spChg>
          <pc:spChg chg="mod">
            <ac:chgData name="Emily Arturo" userId="08e0a951-1958-455c-9131-b57f97a3b11a" providerId="ADAL" clId="{F8800CF7-58F2-4705-8BF8-03E3EB1CB430}" dt="2024-06-11T17:30:35.068" v="0"/>
            <ac:spMkLst>
              <pc:docMk/>
              <pc:sldMasterMk cId="2159208092" sldId="2147483648"/>
              <pc:sldLayoutMk cId="2816301644" sldId="2147483661"/>
              <ac:spMk id="3" creationId="{00000000-0000-0000-0000-000000000000}"/>
            </ac:spMkLst>
          </pc:spChg>
          <pc:spChg chg="mod">
            <ac:chgData name="Emily Arturo" userId="08e0a951-1958-455c-9131-b57f97a3b11a" providerId="ADAL" clId="{F8800CF7-58F2-4705-8BF8-03E3EB1CB430}" dt="2024-06-11T17:30:35.068" v="0"/>
            <ac:spMkLst>
              <pc:docMk/>
              <pc:sldMasterMk cId="2159208092" sldId="2147483648"/>
              <pc:sldLayoutMk cId="2816301644" sldId="2147483661"/>
              <ac:spMk id="8" creationId="{F5EFDD06-54AA-484A-B79B-051BAF6F79DC}"/>
            </ac:spMkLst>
          </pc:spChg>
          <pc:spChg chg="mod">
            <ac:chgData name="Emily Arturo" userId="08e0a951-1958-455c-9131-b57f97a3b11a" providerId="ADAL" clId="{F8800CF7-58F2-4705-8BF8-03E3EB1CB430}" dt="2024-06-11T17:30:35.068" v="0"/>
            <ac:spMkLst>
              <pc:docMk/>
              <pc:sldMasterMk cId="2159208092" sldId="2147483648"/>
              <pc:sldLayoutMk cId="2816301644" sldId="2147483661"/>
              <ac:spMk id="14" creationId="{9C8396C9-55D0-47E3-0A4C-3B0883298FF4}"/>
            </ac:spMkLst>
          </pc:spChg>
        </pc:sldLayoutChg>
        <pc:sldLayoutChg chg="modSp">
          <pc:chgData name="Emily Arturo" userId="08e0a951-1958-455c-9131-b57f97a3b11a" providerId="ADAL" clId="{F8800CF7-58F2-4705-8BF8-03E3EB1CB430}" dt="2024-06-11T17:30:35.068" v="0"/>
          <pc:sldLayoutMkLst>
            <pc:docMk/>
            <pc:sldMasterMk cId="2159208092" sldId="2147483648"/>
            <pc:sldLayoutMk cId="1881805533" sldId="2147483662"/>
          </pc:sldLayoutMkLst>
          <pc:spChg chg="mod">
            <ac:chgData name="Emily Arturo" userId="08e0a951-1958-455c-9131-b57f97a3b11a" providerId="ADAL" clId="{F8800CF7-58F2-4705-8BF8-03E3EB1CB430}" dt="2024-06-11T17:30:35.068" v="0"/>
            <ac:spMkLst>
              <pc:docMk/>
              <pc:sldMasterMk cId="2159208092" sldId="2147483648"/>
              <pc:sldLayoutMk cId="1881805533" sldId="2147483662"/>
              <ac:spMk id="2" creationId="{0514C857-6026-482F-9475-456D9A51A1D7}"/>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62FD5-3215-4262-B953-F107DEE4FB6C}" type="datetimeFigureOut">
              <a:rPr lang="en-US" smtClean="0"/>
              <a:t>6/11/2024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35418-7638-456D-9E3D-B6C0EC360EB6}" type="slidenum">
              <a:rPr lang="en-US" smtClean="0"/>
              <a:t>‹#›</a:t>
            </a:fld>
            <a:endParaRPr lang="en-US"/>
          </a:p>
        </p:txBody>
      </p:sp>
    </p:spTree>
    <p:extLst>
      <p:ext uri="{BB962C8B-B14F-4D97-AF65-F5344CB8AC3E}">
        <p14:creationId xmlns:p14="http://schemas.microsoft.com/office/powerpoint/2010/main" val="1185819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Slide # 1. Title</a:t>
            </a:r>
          </a:p>
        </p:txBody>
      </p:sp>
      <p:sp>
        <p:nvSpPr>
          <p:cNvPr id="4" name="Slide Number Placeholder 3"/>
          <p:cNvSpPr>
            <a:spLocks noGrp="1"/>
          </p:cNvSpPr>
          <p:nvPr>
            <p:ph type="sldNum" sz="quarter" idx="5"/>
          </p:nvPr>
        </p:nvSpPr>
        <p:spPr/>
        <p:txBody>
          <a:bodyPr/>
          <a:lstStyle/>
          <a:p>
            <a:fld id="{1188E70A-5906-447B-8537-F79F65F27790}" type="slidenum">
              <a:rPr lang="en-US" smtClean="0"/>
              <a:t>1</a:t>
            </a:fld>
            <a:endParaRPr lang="en-US"/>
          </a:p>
        </p:txBody>
      </p:sp>
    </p:spTree>
    <p:extLst>
      <p:ext uri="{BB962C8B-B14F-4D97-AF65-F5344CB8AC3E}">
        <p14:creationId xmlns:p14="http://schemas.microsoft.com/office/powerpoint/2010/main" val="114862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#2. User Guide</a:t>
            </a:r>
          </a:p>
          <a:p>
            <a:endParaRPr lang="en-US" dirty="0"/>
          </a:p>
        </p:txBody>
      </p:sp>
      <p:sp>
        <p:nvSpPr>
          <p:cNvPr id="4" name="Slide Number Placeholder 3"/>
          <p:cNvSpPr>
            <a:spLocks noGrp="1"/>
          </p:cNvSpPr>
          <p:nvPr>
            <p:ph type="sldNum" sz="quarter" idx="5"/>
          </p:nvPr>
        </p:nvSpPr>
        <p:spPr/>
        <p:txBody>
          <a:bodyPr/>
          <a:lstStyle/>
          <a:p>
            <a:fld id="{8B8CEE1C-0958-AC45-9283-77308252B86B}" type="slidenum">
              <a:rPr lang="en-US" smtClean="0"/>
              <a:t>2</a:t>
            </a:fld>
            <a:endParaRPr lang="en-US"/>
          </a:p>
        </p:txBody>
      </p:sp>
    </p:spTree>
    <p:extLst>
      <p:ext uri="{BB962C8B-B14F-4D97-AF65-F5344CB8AC3E}">
        <p14:creationId xmlns:p14="http://schemas.microsoft.com/office/powerpoint/2010/main" val="30930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Slide #3. 2-Point Visual Abstract Template #1</a:t>
            </a:r>
          </a:p>
        </p:txBody>
      </p:sp>
      <p:sp>
        <p:nvSpPr>
          <p:cNvPr id="4" name="Slide Number Placeholder 3"/>
          <p:cNvSpPr>
            <a:spLocks noGrp="1"/>
          </p:cNvSpPr>
          <p:nvPr>
            <p:ph type="sldNum" sz="quarter" idx="5"/>
          </p:nvPr>
        </p:nvSpPr>
        <p:spPr/>
        <p:txBody>
          <a:bodyPr/>
          <a:lstStyle/>
          <a:p>
            <a:fld id="{8B8CEE1C-0958-AC45-9283-77308252B86B}" type="slidenum">
              <a:rPr lang="en-US" smtClean="0"/>
              <a:t>3</a:t>
            </a:fld>
            <a:endParaRPr lang="en-US"/>
          </a:p>
        </p:txBody>
      </p:sp>
    </p:spTree>
    <p:extLst>
      <p:ext uri="{BB962C8B-B14F-4D97-AF65-F5344CB8AC3E}">
        <p14:creationId xmlns:p14="http://schemas.microsoft.com/office/powerpoint/2010/main" val="93098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Slide #4. 2-Point Visual Abstract Template #2</a:t>
            </a:r>
          </a:p>
          <a:p>
            <a:endParaRPr lang="en-US" dirty="0"/>
          </a:p>
        </p:txBody>
      </p:sp>
      <p:sp>
        <p:nvSpPr>
          <p:cNvPr id="4" name="Slide Number Placeholder 3"/>
          <p:cNvSpPr>
            <a:spLocks noGrp="1"/>
          </p:cNvSpPr>
          <p:nvPr>
            <p:ph type="sldNum" sz="quarter" idx="5"/>
          </p:nvPr>
        </p:nvSpPr>
        <p:spPr/>
        <p:txBody>
          <a:bodyPr/>
          <a:lstStyle/>
          <a:p>
            <a:fld id="{8B8CEE1C-0958-AC45-9283-77308252B86B}" type="slidenum">
              <a:rPr lang="en-US" smtClean="0"/>
              <a:t>4</a:t>
            </a:fld>
            <a:endParaRPr lang="en-US"/>
          </a:p>
        </p:txBody>
      </p:sp>
    </p:spTree>
    <p:extLst>
      <p:ext uri="{BB962C8B-B14F-4D97-AF65-F5344CB8AC3E}">
        <p14:creationId xmlns:p14="http://schemas.microsoft.com/office/powerpoint/2010/main" val="1917537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0B81D8C0-4A66-EB32-D3CC-AFB306462A59}"/>
              </a:ext>
            </a:extLst>
          </p:cNvPr>
          <p:cNvSpPr>
            <a:spLocks noGrp="1" noRot="1" noChangeAspect="1" noChangeArrowheads="1" noTextEdit="1"/>
          </p:cNvSpPr>
          <p:nvPr>
            <p:ph type="sldImg"/>
            <p:custDataLst>
              <p:tags r:id="rId1"/>
            </p:custDataLst>
          </p:nvPr>
        </p:nvSpPr>
        <p:spPr>
          <a:xfrm>
            <a:off x="1371600" y="1143000"/>
            <a:ext cx="4114800" cy="3086100"/>
          </a:xfrm>
          <a:ln cap="flat">
            <a:headEnd type="none" w="med" len="med"/>
            <a:tailEnd type="none" w="med" len="med"/>
          </a:ln>
        </p:spPr>
      </p:sp>
      <p:sp>
        <p:nvSpPr>
          <p:cNvPr id="6147" name="Notes Placeholder 2">
            <a:extLst>
              <a:ext uri="{FF2B5EF4-FFF2-40B4-BE49-F238E27FC236}">
                <a16:creationId xmlns:a16="http://schemas.microsoft.com/office/drawing/2014/main" id="{502F2849-065A-5983-5AEE-4387B93BE4B5}"/>
              </a:ext>
            </a:extLst>
          </p:cNvPr>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b="0" dirty="0">
                <a:latin typeface="Helvetica" pitchFamily="2" charset="0"/>
                <a:ea typeface="ＭＳ Ｐゴシック" panose="020B0600070205080204" pitchFamily="34" charset="-128"/>
              </a:rPr>
              <a:t>Blood Research Article</a:t>
            </a:r>
          </a:p>
          <a:p>
            <a:endParaRPr lang="en-US" altLang="en-US" dirty="0">
              <a:latin typeface="Helvetica" pitchFamily="2" charset="0"/>
              <a:ea typeface="Helvetica" pitchFamily="2" charset="0"/>
              <a:cs typeface="Helvetica" pitchFamily="2" charset="0"/>
            </a:endParaRPr>
          </a:p>
        </p:txBody>
      </p:sp>
      <p:sp>
        <p:nvSpPr>
          <p:cNvPr id="6148" name="Slide Number Placeholder 3">
            <a:extLst>
              <a:ext uri="{FF2B5EF4-FFF2-40B4-BE49-F238E27FC236}">
                <a16:creationId xmlns:a16="http://schemas.microsoft.com/office/drawing/2014/main" id="{59C4123F-0C09-43AC-B576-AA1FD7521EF6}"/>
              </a:ext>
            </a:extLst>
          </p:cNvPr>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fld id="{F5C9A484-7CC6-F040-A525-033F8038BB8A}" type="slidenum">
              <a:rPr lang="en-US" altLang="en-US"/>
              <a:pPr eaLnBrk="1" hangingPunct="1"/>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B66A6B9B-534D-1533-A456-B1EA26B9D92A}"/>
              </a:ext>
            </a:extLst>
          </p:cNvPr>
          <p:cNvSpPr>
            <a:spLocks noGrp="1" noRot="1" noChangeAspect="1" noChangeArrowheads="1" noTextEdit="1"/>
          </p:cNvSpPr>
          <p:nvPr>
            <p:ph type="sldImg"/>
            <p:custDataLst>
              <p:tags r:id="rId1"/>
            </p:custDataLst>
          </p:nvPr>
        </p:nvSpPr>
        <p:spPr>
          <a:xfrm>
            <a:off x="1371600" y="1143000"/>
            <a:ext cx="4114800" cy="3086100"/>
          </a:xfrm>
          <a:ln cap="flat">
            <a:headEnd type="none" w="med" len="med"/>
            <a:tailEnd type="none" w="med" len="med"/>
          </a:ln>
        </p:spPr>
      </p:sp>
      <p:sp>
        <p:nvSpPr>
          <p:cNvPr id="6147" name="Notes Placeholder 2">
            <a:extLst>
              <a:ext uri="{FF2B5EF4-FFF2-40B4-BE49-F238E27FC236}">
                <a16:creationId xmlns:a16="http://schemas.microsoft.com/office/drawing/2014/main" id="{E59A89B0-B97C-9E21-2A08-E861F79E1976}"/>
              </a:ext>
            </a:extLst>
          </p:cNvPr>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b="0" dirty="0">
                <a:latin typeface="Helvetica" pitchFamily="2" charset="0"/>
                <a:ea typeface="ＭＳ Ｐゴシック" panose="020B0600070205080204" pitchFamily="34" charset="-128"/>
              </a:rPr>
              <a:t>Blood Research Article</a:t>
            </a:r>
          </a:p>
        </p:txBody>
      </p:sp>
      <p:sp>
        <p:nvSpPr>
          <p:cNvPr id="6148" name="Slide Number Placeholder 3">
            <a:extLst>
              <a:ext uri="{FF2B5EF4-FFF2-40B4-BE49-F238E27FC236}">
                <a16:creationId xmlns:a16="http://schemas.microsoft.com/office/drawing/2014/main" id="{4542C7DE-00E7-967A-D3DF-00F83DD9BFBA}"/>
              </a:ext>
            </a:extLst>
          </p:cNvPr>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fld id="{AB082B10-623E-5D44-BDF4-8ECD3A915A3E}" type="slidenum">
              <a:rPr lang="en-US" altLang="en-US"/>
              <a:pPr eaLnBrk="1" hangingPunct="1"/>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7F4903F-8556-B4D5-DCED-F14E186253BE}"/>
              </a:ext>
            </a:extLst>
          </p:cNvPr>
          <p:cNvSpPr>
            <a:spLocks noGrp="1" noRot="1" noChangeAspect="1" noChangeArrowheads="1" noTextEdit="1"/>
          </p:cNvSpPr>
          <p:nvPr>
            <p:ph type="sldImg"/>
            <p:custDataLst>
              <p:tags r:id="rId1"/>
            </p:custDataLst>
          </p:nvPr>
        </p:nvSpPr>
        <p:spPr>
          <a:xfrm>
            <a:off x="1371600" y="1143000"/>
            <a:ext cx="4114800" cy="3086100"/>
          </a:xfrm>
          <a:ln cap="flat">
            <a:headEnd type="none" w="med" len="med"/>
            <a:tailEnd type="none" w="med" len="med"/>
          </a:ln>
        </p:spPr>
      </p:sp>
      <p:sp>
        <p:nvSpPr>
          <p:cNvPr id="6147" name="Notes Placeholder 2">
            <a:extLst>
              <a:ext uri="{FF2B5EF4-FFF2-40B4-BE49-F238E27FC236}">
                <a16:creationId xmlns:a16="http://schemas.microsoft.com/office/drawing/2014/main" id="{EA9AE112-D464-7047-FAC1-FDD8906FFAF3}"/>
              </a:ext>
            </a:extLst>
          </p:cNvPr>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b="0" dirty="0">
                <a:latin typeface="Helvetica" pitchFamily="2" charset="0"/>
                <a:ea typeface="ＭＳ Ｐゴシック" panose="020B0600070205080204" pitchFamily="34" charset="-128"/>
              </a:rPr>
              <a:t>Blood Research Article</a:t>
            </a:r>
          </a:p>
          <a:p>
            <a:endParaRPr lang="en-US" altLang="en-US" dirty="0">
              <a:latin typeface="Helvetica" pitchFamily="2" charset="0"/>
              <a:ea typeface="Helvetica" pitchFamily="2" charset="0"/>
              <a:cs typeface="Helvetica" pitchFamily="2" charset="0"/>
            </a:endParaRPr>
          </a:p>
        </p:txBody>
      </p:sp>
      <p:sp>
        <p:nvSpPr>
          <p:cNvPr id="6148" name="Slide Number Placeholder 3">
            <a:extLst>
              <a:ext uri="{FF2B5EF4-FFF2-40B4-BE49-F238E27FC236}">
                <a16:creationId xmlns:a16="http://schemas.microsoft.com/office/drawing/2014/main" id="{9D6D1F9E-F94A-B0C3-4AC0-93848F6B87DC}"/>
              </a:ext>
            </a:extLst>
          </p:cNvPr>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fld id="{4EB72EAD-5229-A746-87E0-3C2126184854}" type="slidenum">
              <a:rPr lang="en-US" altLang="en-US"/>
              <a:pPr eaLnBrk="1" hangingPunct="1"/>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B97ABF98-5E0A-49DC-F4F8-CF95E10946B9}"/>
              </a:ext>
            </a:extLst>
          </p:cNvPr>
          <p:cNvSpPr>
            <a:spLocks noGrp="1" noRot="1" noChangeAspect="1" noChangeArrowheads="1" noTextEdit="1"/>
          </p:cNvSpPr>
          <p:nvPr>
            <p:ph type="sldImg"/>
            <p:custDataLst>
              <p:tags r:id="rId1"/>
            </p:custDataLst>
          </p:nvPr>
        </p:nvSpPr>
        <p:spPr>
          <a:xfrm>
            <a:off x="1371600" y="1143000"/>
            <a:ext cx="4114800" cy="3086100"/>
          </a:xfrm>
          <a:ln cap="flat">
            <a:headEnd type="none" w="med" len="med"/>
            <a:tailEnd type="none" w="med" len="med"/>
          </a:ln>
        </p:spPr>
      </p:sp>
      <p:sp>
        <p:nvSpPr>
          <p:cNvPr id="6147" name="Notes Placeholder 2">
            <a:extLst>
              <a:ext uri="{FF2B5EF4-FFF2-40B4-BE49-F238E27FC236}">
                <a16:creationId xmlns:a16="http://schemas.microsoft.com/office/drawing/2014/main" id="{7015CEAF-0006-04A2-7A0E-5067C6F96389}"/>
              </a:ext>
            </a:extLst>
          </p:cNvPr>
          <p:cNvSpPr>
            <a:spLocks noGrp="1" noChangeArrowheads="1"/>
          </p:cNvSpPr>
          <p:nvPr>
            <p:ph type="body" idx="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b="0">
                <a:latin typeface="Helvetica" pitchFamily="2" charset="0"/>
                <a:ea typeface="ＭＳ Ｐゴシック" panose="020B0600070205080204" pitchFamily="34" charset="-128"/>
              </a:rPr>
              <a:t>Blood Research Article</a:t>
            </a:r>
          </a:p>
          <a:p>
            <a:endParaRPr lang="en-US" altLang="en-US" dirty="0">
              <a:latin typeface="Helvetica" pitchFamily="2" charset="0"/>
              <a:ea typeface="Helvetica" pitchFamily="2" charset="0"/>
              <a:cs typeface="Helvetica" pitchFamily="2" charset="0"/>
            </a:endParaRPr>
          </a:p>
        </p:txBody>
      </p:sp>
      <p:sp>
        <p:nvSpPr>
          <p:cNvPr id="6148" name="Slide Number Placeholder 3">
            <a:extLst>
              <a:ext uri="{FF2B5EF4-FFF2-40B4-BE49-F238E27FC236}">
                <a16:creationId xmlns:a16="http://schemas.microsoft.com/office/drawing/2014/main" id="{728889A3-6C62-68A8-FDB7-5A705BF0F057}"/>
              </a:ext>
            </a:extLst>
          </p:cNvPr>
          <p:cNvSpPr>
            <a:spLocks noGrp="1" noChangeArrowheads="1"/>
          </p:cNvSpPr>
          <p:nvPr>
            <p:ph type="sldNum" sz="quarter" idx="5"/>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fld id="{D5F23C13-3654-864E-8634-012242A32C1C}" type="slidenum">
              <a:rPr lang="en-US" altLang="en-US"/>
              <a:pPr eaLnBrk="1" hangingPunct="1"/>
              <a:t>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2B5C95-58D1-41BF-B539-5EB9CBE82249}"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691B4-6AFC-4415-9C5A-B40206C35471}" type="slidenum">
              <a:rPr lang="en-US" smtClean="0"/>
              <a:t>‹#›</a:t>
            </a:fld>
            <a:endParaRPr lang="en-US"/>
          </a:p>
        </p:txBody>
      </p:sp>
    </p:spTree>
    <p:extLst>
      <p:ext uri="{BB962C8B-B14F-4D97-AF65-F5344CB8AC3E}">
        <p14:creationId xmlns:p14="http://schemas.microsoft.com/office/powerpoint/2010/main" val="191034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B5C95-58D1-41BF-B539-5EB9CBE82249}"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691B4-6AFC-4415-9C5A-B40206C35471}" type="slidenum">
              <a:rPr lang="en-US" smtClean="0"/>
              <a:t>‹#›</a:t>
            </a:fld>
            <a:endParaRPr lang="en-US"/>
          </a:p>
        </p:txBody>
      </p:sp>
    </p:spTree>
    <p:extLst>
      <p:ext uri="{BB962C8B-B14F-4D97-AF65-F5344CB8AC3E}">
        <p14:creationId xmlns:p14="http://schemas.microsoft.com/office/powerpoint/2010/main" val="371130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B5C95-58D1-41BF-B539-5EB9CBE82249}"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691B4-6AFC-4415-9C5A-B40206C35471}" type="slidenum">
              <a:rPr lang="en-US" smtClean="0"/>
              <a:t>‹#›</a:t>
            </a:fld>
            <a:endParaRPr lang="en-US"/>
          </a:p>
        </p:txBody>
      </p:sp>
    </p:spTree>
    <p:extLst>
      <p:ext uri="{BB962C8B-B14F-4D97-AF65-F5344CB8AC3E}">
        <p14:creationId xmlns:p14="http://schemas.microsoft.com/office/powerpoint/2010/main" val="1624111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Point Visual Abstract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5862" y="243858"/>
            <a:ext cx="7956000" cy="828000"/>
          </a:xfrm>
          <a:solidFill>
            <a:srgbClr val="C00000"/>
          </a:solidFill>
          <a:ln w="19050">
            <a:solidFill>
              <a:srgbClr val="C00000"/>
            </a:solidFill>
          </a:ln>
        </p:spPr>
        <p:txBody>
          <a:bodyPr>
            <a:noAutofit/>
          </a:bodyPr>
          <a:lstStyle>
            <a:lvl1pPr algn="ctr">
              <a:defRPr sz="1350" b="1">
                <a:solidFill>
                  <a:schemeClr val="bg1"/>
                </a:solidFill>
                <a:latin typeface="Arial" panose="020B0604020202020204" pitchFamily="34" charset="0"/>
                <a:cs typeface="Arial" panose="020B0604020202020204" pitchFamily="34" charset="0"/>
              </a:defRPr>
            </a:lvl1pPr>
          </a:lstStyle>
          <a:p>
            <a:r>
              <a:rPr lang="en-US" dirty="0"/>
              <a:t>Click to Insert a Non-Assertive, Capitalized Title That Defines the Topic for the Average Reader That the Journal Is Trying to Reach (Arial Bold 18 or 16)</a:t>
            </a:r>
          </a:p>
        </p:txBody>
      </p:sp>
      <p:sp>
        <p:nvSpPr>
          <p:cNvPr id="3" name="Content Placeholder 2"/>
          <p:cNvSpPr>
            <a:spLocks noGrp="1"/>
          </p:cNvSpPr>
          <p:nvPr>
            <p:ph sz="half" idx="1" hasCustomPrompt="1"/>
          </p:nvPr>
        </p:nvSpPr>
        <p:spPr>
          <a:xfrm>
            <a:off x="595862" y="1116002"/>
            <a:ext cx="3960000" cy="4267503"/>
          </a:xfrm>
          <a:solidFill>
            <a:schemeClr val="bg1"/>
          </a:solidFill>
          <a:ln w="19050">
            <a:solidFill>
              <a:srgbClr val="C00000"/>
            </a:solidFill>
          </a:ln>
        </p:spPr>
        <p:txBody>
          <a:bodyPr>
            <a:normAutofit/>
          </a:bodyPr>
          <a:lstStyle>
            <a:lvl1pPr marL="0" indent="0">
              <a:buNone/>
              <a:defRPr sz="889" b="1">
                <a:solidFill>
                  <a:schemeClr val="tx1"/>
                </a:solidFill>
                <a:latin typeface="Arial" panose="020B0604020202020204" pitchFamily="34" charset="0"/>
                <a:cs typeface="Arial" panose="020B0604020202020204" pitchFamily="34" charset="0"/>
              </a:defRPr>
            </a:lvl1pPr>
            <a:lvl2pPr>
              <a:defRPr sz="869">
                <a:latin typeface="Arial" panose="020B0604020202020204" pitchFamily="34" charset="0"/>
                <a:cs typeface="Arial" panose="020B0604020202020204" pitchFamily="34" charset="0"/>
              </a:defRPr>
            </a:lvl2pPr>
            <a:lvl3pPr>
              <a:defRPr sz="869">
                <a:latin typeface="Arial" panose="020B0604020202020204" pitchFamily="34" charset="0"/>
                <a:cs typeface="Arial" panose="020B0604020202020204" pitchFamily="34" charset="0"/>
              </a:defRPr>
            </a:lvl3pPr>
            <a:lvl4pPr>
              <a:defRPr sz="869">
                <a:latin typeface="Arial" panose="020B0604020202020204" pitchFamily="34" charset="0"/>
                <a:cs typeface="Arial" panose="020B0604020202020204" pitchFamily="34" charset="0"/>
              </a:defRPr>
            </a:lvl4pPr>
            <a:lvl5pPr>
              <a:defRPr sz="869">
                <a:latin typeface="Arial" panose="020B0604020202020204" pitchFamily="34" charset="0"/>
                <a:cs typeface="Arial" panose="020B0604020202020204" pitchFamily="34" charset="0"/>
              </a:defRPr>
            </a:lvl5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noProof="0" dirty="0"/>
              <a:t>Click to prepare point 1: Illustrate the context of research (Arial 14 bold) </a:t>
            </a:r>
            <a:r>
              <a:rPr lang="en-US" dirty="0"/>
              <a:t>using a mix of text (very sparingly) and simple images (do not forget that this is a “visual” abstract). Please note that images should be inserted (“insert picture from file”) only after at least one text character has been typed in each box, including the last one (conclusions) (text character may be just a white dot if you do not use any text). The vast majority of readers will be outside your field, so be sure that: (i) They understand what you are talking about; (ii) Avoid jargon and any cryptic acronyms; (iii) Use plain language so that non-experts in the field (the vast majority of readers) can easily understand.</a:t>
            </a:r>
          </a:p>
          <a:p>
            <a:pPr lvl="0"/>
            <a:endParaRPr lang="en-US" noProof="0" dirty="0"/>
          </a:p>
        </p:txBody>
      </p:sp>
      <p:sp>
        <p:nvSpPr>
          <p:cNvPr id="8" name="Content Placeholder 2">
            <a:extLst>
              <a:ext uri="{FF2B5EF4-FFF2-40B4-BE49-F238E27FC236}">
                <a16:creationId xmlns:a16="http://schemas.microsoft.com/office/drawing/2014/main" id="{F5EFDD06-54AA-484A-B79B-051BAF6F79DC}"/>
              </a:ext>
            </a:extLst>
          </p:cNvPr>
          <p:cNvSpPr>
            <a:spLocks noGrp="1"/>
          </p:cNvSpPr>
          <p:nvPr>
            <p:ph sz="half" idx="13" hasCustomPrompt="1"/>
          </p:nvPr>
        </p:nvSpPr>
        <p:spPr>
          <a:xfrm>
            <a:off x="4590000" y="1116002"/>
            <a:ext cx="3967200" cy="4267503"/>
          </a:xfrm>
          <a:solidFill>
            <a:schemeClr val="bg1"/>
          </a:solidFill>
          <a:ln w="19050">
            <a:solidFill>
              <a:srgbClr val="C00000"/>
            </a:solidFill>
          </a:ln>
        </p:spPr>
        <p:txBody>
          <a:bodyPr>
            <a:normAutofit/>
          </a:bodyPr>
          <a:lstStyle>
            <a:lvl1pPr marL="0" indent="0">
              <a:buNone/>
              <a:defRPr sz="889" b="1">
                <a:solidFill>
                  <a:schemeClr val="tx1"/>
                </a:solidFill>
                <a:latin typeface="Arial" panose="020B0604020202020204" pitchFamily="34" charset="0"/>
                <a:cs typeface="Arial" panose="020B0604020202020204" pitchFamily="34" charset="0"/>
              </a:defRPr>
            </a:lvl1pPr>
            <a:lvl2pPr>
              <a:defRPr sz="869">
                <a:latin typeface="Arial" panose="020B0604020202020204" pitchFamily="34" charset="0"/>
                <a:cs typeface="Arial" panose="020B0604020202020204" pitchFamily="34" charset="0"/>
              </a:defRPr>
            </a:lvl2pPr>
            <a:lvl3pPr>
              <a:defRPr sz="869">
                <a:latin typeface="Arial" panose="020B0604020202020204" pitchFamily="34" charset="0"/>
                <a:cs typeface="Arial" panose="020B0604020202020204" pitchFamily="34" charset="0"/>
              </a:defRPr>
            </a:lvl3pPr>
            <a:lvl4pPr>
              <a:defRPr sz="869">
                <a:latin typeface="Arial" panose="020B0604020202020204" pitchFamily="34" charset="0"/>
                <a:cs typeface="Arial" panose="020B0604020202020204" pitchFamily="34" charset="0"/>
              </a:defRPr>
            </a:lvl4pPr>
            <a:lvl5pPr>
              <a:defRPr sz="869">
                <a:latin typeface="Arial" panose="020B0604020202020204" pitchFamily="34" charset="0"/>
                <a:cs typeface="Arial" panose="020B0604020202020204" pitchFamily="34" charset="0"/>
              </a:defRPr>
            </a:lvl5pPr>
          </a:lstStyle>
          <a:p>
            <a:pPr marL="171449" marR="0" lvl="0" indent="-171449" algn="l" defTabSz="685798"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noProof="0" dirty="0"/>
              <a:t>Click to prepare point 2: Main outcomes (Arial 14 bold). </a:t>
            </a:r>
            <a:r>
              <a:rPr lang="en-US" dirty="0"/>
              <a:t>You should focus on 2 major findings: Readers interested in the whole study will read your article.</a:t>
            </a:r>
          </a:p>
          <a:p>
            <a:pPr marL="171449" marR="0" lvl="0" indent="-171449" algn="l" defTabSz="685798"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lang="en-US" noProof="0" dirty="0"/>
          </a:p>
        </p:txBody>
      </p:sp>
      <p:sp>
        <p:nvSpPr>
          <p:cNvPr id="14" name="Content Placeholder 2">
            <a:extLst>
              <a:ext uri="{FF2B5EF4-FFF2-40B4-BE49-F238E27FC236}">
                <a16:creationId xmlns:a16="http://schemas.microsoft.com/office/drawing/2014/main" id="{9C8396C9-55D0-47E3-0A4C-3B0883298FF4}"/>
              </a:ext>
            </a:extLst>
          </p:cNvPr>
          <p:cNvSpPr>
            <a:spLocks noGrp="1"/>
          </p:cNvSpPr>
          <p:nvPr>
            <p:ph sz="half" idx="15" hasCustomPrompt="1"/>
          </p:nvPr>
        </p:nvSpPr>
        <p:spPr>
          <a:xfrm>
            <a:off x="599589" y="5417999"/>
            <a:ext cx="7956000" cy="1152000"/>
          </a:xfrm>
          <a:solidFill>
            <a:schemeClr val="accent1">
              <a:lumMod val="40000"/>
              <a:lumOff val="60000"/>
            </a:schemeClr>
          </a:solidFill>
          <a:ln w="19050">
            <a:solidFill>
              <a:srgbClr val="C00000"/>
            </a:solidFill>
          </a:ln>
        </p:spPr>
        <p:txBody>
          <a:bodyPr anchor="t">
            <a:normAutofit/>
          </a:bodyPr>
          <a:lstStyle>
            <a:lvl1pPr marL="0" indent="0">
              <a:buNone/>
              <a:defRPr sz="1200" b="1">
                <a:solidFill>
                  <a:schemeClr val="tx1"/>
                </a:solidFill>
                <a:latin typeface="Arial" panose="020B0604020202020204" pitchFamily="34" charset="0"/>
                <a:cs typeface="Arial" panose="020B0604020202020204" pitchFamily="34" charset="0"/>
              </a:defRPr>
            </a:lvl1pPr>
            <a:lvl2pPr>
              <a:defRPr sz="869">
                <a:latin typeface="Arial" panose="020B0604020202020204" pitchFamily="34" charset="0"/>
                <a:cs typeface="Arial" panose="020B0604020202020204" pitchFamily="34" charset="0"/>
              </a:defRPr>
            </a:lvl2pPr>
            <a:lvl3pPr>
              <a:defRPr sz="869">
                <a:latin typeface="Arial" panose="020B0604020202020204" pitchFamily="34" charset="0"/>
                <a:cs typeface="Arial" panose="020B0604020202020204" pitchFamily="34" charset="0"/>
              </a:defRPr>
            </a:lvl3pPr>
            <a:lvl4pPr>
              <a:defRPr sz="869">
                <a:latin typeface="Arial" panose="020B0604020202020204" pitchFamily="34" charset="0"/>
                <a:cs typeface="Arial" panose="020B0604020202020204" pitchFamily="34" charset="0"/>
              </a:defRPr>
            </a:lvl4pPr>
            <a:lvl5pPr>
              <a:defRPr sz="869">
                <a:latin typeface="Arial" panose="020B0604020202020204" pitchFamily="34" charset="0"/>
                <a:cs typeface="Arial" panose="020B0604020202020204" pitchFamily="34" charset="0"/>
              </a:defRPr>
            </a:lvl5pPr>
          </a:lstStyle>
          <a:p>
            <a:pPr marL="193685" marR="0" lvl="0" indent="-193685" algn="l" defTabSz="774737" rtl="0" eaLnBrk="1" fontAlgn="auto" latinLnBrk="0" hangingPunct="1">
              <a:lnSpc>
                <a:spcPct val="90000"/>
              </a:lnSpc>
              <a:spcBef>
                <a:spcPts val="848"/>
              </a:spcBef>
              <a:spcAft>
                <a:spcPts val="0"/>
              </a:spcAft>
              <a:buClrTx/>
              <a:buSzTx/>
              <a:buFont typeface="Arial" panose="020B0604020202020204" pitchFamily="34" charset="0"/>
              <a:buChar char="•"/>
              <a:tabLst/>
              <a:defRPr/>
            </a:pPr>
            <a:r>
              <a:rPr lang="en-US" noProof="0" dirty="0"/>
              <a:t>Click to insert your conclusions (1 or 2 Key Points: no more than 2-3 lines) (Arial Bold 16). Last line: First author et al, DOI (Arial Italics 16 - DOI to be included later by staff).</a:t>
            </a:r>
          </a:p>
        </p:txBody>
      </p:sp>
    </p:spTree>
    <p:extLst>
      <p:ext uri="{BB962C8B-B14F-4D97-AF65-F5344CB8AC3E}">
        <p14:creationId xmlns:p14="http://schemas.microsoft.com/office/powerpoint/2010/main" val="3873559246"/>
      </p:ext>
    </p:extLst>
  </p:cSld>
  <p:clrMapOvr>
    <a:masterClrMapping/>
  </p:clrMapOvr>
  <p:extLst>
    <p:ext uri="{DCECCB84-F9BA-43D5-87BE-67443E8EF086}">
      <p15:sldGuideLst xmlns:p15="http://schemas.microsoft.com/office/powerpoint/2012/main">
        <p15:guide id="1" orient="horz" pos="2440">
          <p15:clr>
            <a:srgbClr val="FBAE40"/>
          </p15:clr>
        </p15:guide>
        <p15:guide id="2" pos="234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Point Visual Abstract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5862" y="241200"/>
            <a:ext cx="7956000" cy="828000"/>
          </a:xfrm>
          <a:solidFill>
            <a:srgbClr val="C00000"/>
          </a:solidFill>
          <a:ln w="19050">
            <a:solidFill>
              <a:srgbClr val="C00000"/>
            </a:solidFill>
          </a:ln>
        </p:spPr>
        <p:txBody>
          <a:bodyPr>
            <a:noAutofit/>
          </a:bodyPr>
          <a:lstStyle>
            <a:lvl1pPr algn="ctr">
              <a:defRPr sz="1350" b="1">
                <a:solidFill>
                  <a:schemeClr val="bg1"/>
                </a:solidFill>
                <a:latin typeface="Arial" panose="020B0604020202020204" pitchFamily="34" charset="0"/>
                <a:cs typeface="Arial" panose="020B0604020202020204" pitchFamily="34" charset="0"/>
              </a:defRPr>
            </a:lvl1pPr>
          </a:lstStyle>
          <a:p>
            <a:r>
              <a:rPr lang="en-US" dirty="0"/>
              <a:t>Click to Insert a Non-Assertive, Capitalized Title That Defines the Topic for the Average Reader That the Journal Is Trying to Reach (Arial Bold 18 or 16)</a:t>
            </a:r>
            <a:endParaRPr lang="en-US" noProof="0" dirty="0"/>
          </a:p>
        </p:txBody>
      </p:sp>
      <p:sp>
        <p:nvSpPr>
          <p:cNvPr id="3" name="Content Placeholder 2"/>
          <p:cNvSpPr>
            <a:spLocks noGrp="1"/>
          </p:cNvSpPr>
          <p:nvPr>
            <p:ph sz="half" idx="1" hasCustomPrompt="1"/>
          </p:nvPr>
        </p:nvSpPr>
        <p:spPr>
          <a:xfrm>
            <a:off x="595862" y="1108799"/>
            <a:ext cx="7956000" cy="2142000"/>
          </a:xfrm>
          <a:solidFill>
            <a:schemeClr val="bg1"/>
          </a:solidFill>
          <a:ln w="19050">
            <a:solidFill>
              <a:srgbClr val="C00000"/>
            </a:solidFill>
          </a:ln>
        </p:spPr>
        <p:txBody>
          <a:bodyPr>
            <a:normAutofit/>
          </a:bodyPr>
          <a:lstStyle>
            <a:lvl1pPr marL="0" indent="0">
              <a:buNone/>
              <a:defRPr sz="889" b="1">
                <a:solidFill>
                  <a:schemeClr val="tx1"/>
                </a:solidFill>
                <a:latin typeface="Arial" panose="020B0604020202020204" pitchFamily="34" charset="0"/>
                <a:cs typeface="Arial" panose="020B0604020202020204" pitchFamily="34" charset="0"/>
              </a:defRPr>
            </a:lvl1pPr>
            <a:lvl2pPr>
              <a:defRPr sz="869">
                <a:latin typeface="Arial" panose="020B0604020202020204" pitchFamily="34" charset="0"/>
                <a:cs typeface="Arial" panose="020B0604020202020204" pitchFamily="34" charset="0"/>
              </a:defRPr>
            </a:lvl2pPr>
            <a:lvl3pPr>
              <a:defRPr sz="869">
                <a:latin typeface="Arial" panose="020B0604020202020204" pitchFamily="34" charset="0"/>
                <a:cs typeface="Arial" panose="020B0604020202020204" pitchFamily="34" charset="0"/>
              </a:defRPr>
            </a:lvl3pPr>
            <a:lvl4pPr>
              <a:defRPr sz="869">
                <a:latin typeface="Arial" panose="020B0604020202020204" pitchFamily="34" charset="0"/>
                <a:cs typeface="Arial" panose="020B0604020202020204" pitchFamily="34" charset="0"/>
              </a:defRPr>
            </a:lvl4pPr>
            <a:lvl5pPr>
              <a:defRPr sz="869">
                <a:latin typeface="Arial" panose="020B0604020202020204" pitchFamily="34" charset="0"/>
                <a:cs typeface="Arial" panose="020B0604020202020204" pitchFamily="34" charset="0"/>
              </a:defRPr>
            </a:lvl5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noProof="0" dirty="0"/>
              <a:t>Click to prepare point 1: Illustrate the context of research (Arial 14 bold) </a:t>
            </a:r>
            <a:r>
              <a:rPr lang="en-US" dirty="0"/>
              <a:t>using a mix of text (very sparingly) and simple images (do not forget that this is a “visual” abstract). Please note that images should be inserted (“insert picture from file”) only after at least one text character has been typed in each box, including the last one (conclusions) (text character may be just a white dot if you do not use any text). The vast majority of readers will be outside your field, so be sure that: (i) They understand what you are talking about; (ii) Avoid jargon and any cryptic acronyms; (iii) Use plain language so that non-experts in the field (the vast majority of readers) can easily understand.</a:t>
            </a:r>
          </a:p>
        </p:txBody>
      </p:sp>
      <p:sp>
        <p:nvSpPr>
          <p:cNvPr id="8" name="Content Placeholder 2">
            <a:extLst>
              <a:ext uri="{FF2B5EF4-FFF2-40B4-BE49-F238E27FC236}">
                <a16:creationId xmlns:a16="http://schemas.microsoft.com/office/drawing/2014/main" id="{F5EFDD06-54AA-484A-B79B-051BAF6F79DC}"/>
              </a:ext>
            </a:extLst>
          </p:cNvPr>
          <p:cNvSpPr>
            <a:spLocks noGrp="1"/>
          </p:cNvSpPr>
          <p:nvPr>
            <p:ph sz="half" idx="13" hasCustomPrompt="1"/>
          </p:nvPr>
        </p:nvSpPr>
        <p:spPr>
          <a:xfrm>
            <a:off x="595862" y="3283202"/>
            <a:ext cx="7956000" cy="2217781"/>
          </a:xfrm>
          <a:solidFill>
            <a:schemeClr val="bg1"/>
          </a:solidFill>
          <a:ln w="19050">
            <a:solidFill>
              <a:srgbClr val="C00000"/>
            </a:solidFill>
          </a:ln>
        </p:spPr>
        <p:txBody>
          <a:bodyPr>
            <a:normAutofit/>
          </a:bodyPr>
          <a:lstStyle>
            <a:lvl1pPr marL="0" indent="0">
              <a:buNone/>
              <a:defRPr sz="889" b="1">
                <a:solidFill>
                  <a:schemeClr val="tx1"/>
                </a:solidFill>
                <a:latin typeface="Arial" panose="020B0604020202020204" pitchFamily="34" charset="0"/>
                <a:cs typeface="Arial" panose="020B0604020202020204" pitchFamily="34" charset="0"/>
              </a:defRPr>
            </a:lvl1pPr>
            <a:lvl2pPr>
              <a:defRPr sz="869">
                <a:latin typeface="Arial" panose="020B0604020202020204" pitchFamily="34" charset="0"/>
                <a:cs typeface="Arial" panose="020B0604020202020204" pitchFamily="34" charset="0"/>
              </a:defRPr>
            </a:lvl2pPr>
            <a:lvl3pPr>
              <a:defRPr sz="869">
                <a:latin typeface="Arial" panose="020B0604020202020204" pitchFamily="34" charset="0"/>
                <a:cs typeface="Arial" panose="020B0604020202020204" pitchFamily="34" charset="0"/>
              </a:defRPr>
            </a:lvl3pPr>
            <a:lvl4pPr>
              <a:defRPr sz="869">
                <a:latin typeface="Arial" panose="020B0604020202020204" pitchFamily="34" charset="0"/>
                <a:cs typeface="Arial" panose="020B0604020202020204" pitchFamily="34" charset="0"/>
              </a:defRPr>
            </a:lvl4pPr>
            <a:lvl5pPr>
              <a:defRPr sz="869">
                <a:latin typeface="Arial" panose="020B0604020202020204" pitchFamily="34" charset="0"/>
                <a:cs typeface="Arial" panose="020B0604020202020204" pitchFamily="34" charset="0"/>
              </a:defRPr>
            </a:lvl5pPr>
          </a:lstStyle>
          <a:p>
            <a:pPr marL="171449" marR="0" lvl="0" indent="-171449" algn="l" defTabSz="685798"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noProof="0" dirty="0"/>
              <a:t>Click to prepare point 2: Main outcomes (Arial 14 bold). </a:t>
            </a:r>
            <a:r>
              <a:rPr lang="en-US" dirty="0"/>
              <a:t>You should focus on 2 major findings: Readers interested in the whole study will read your article.</a:t>
            </a:r>
          </a:p>
        </p:txBody>
      </p:sp>
      <p:sp>
        <p:nvSpPr>
          <p:cNvPr id="14" name="Content Placeholder 2">
            <a:extLst>
              <a:ext uri="{FF2B5EF4-FFF2-40B4-BE49-F238E27FC236}">
                <a16:creationId xmlns:a16="http://schemas.microsoft.com/office/drawing/2014/main" id="{9C8396C9-55D0-47E3-0A4C-3B0883298FF4}"/>
              </a:ext>
            </a:extLst>
          </p:cNvPr>
          <p:cNvSpPr>
            <a:spLocks noGrp="1"/>
          </p:cNvSpPr>
          <p:nvPr>
            <p:ph sz="half" idx="15" hasCustomPrompt="1"/>
          </p:nvPr>
        </p:nvSpPr>
        <p:spPr>
          <a:xfrm>
            <a:off x="595862" y="5536799"/>
            <a:ext cx="7956000" cy="1152000"/>
          </a:xfrm>
          <a:solidFill>
            <a:schemeClr val="accent1">
              <a:lumMod val="40000"/>
              <a:lumOff val="60000"/>
            </a:schemeClr>
          </a:solidFill>
          <a:ln w="19050">
            <a:solidFill>
              <a:srgbClr val="C00000"/>
            </a:solidFill>
          </a:ln>
        </p:spPr>
        <p:txBody>
          <a:bodyPr anchor="t">
            <a:normAutofit/>
          </a:bodyPr>
          <a:lstStyle>
            <a:lvl1pPr marL="0" indent="0">
              <a:buNone/>
              <a:defRPr sz="1200" b="1">
                <a:solidFill>
                  <a:schemeClr val="tx1"/>
                </a:solidFill>
                <a:latin typeface="Arial" panose="020B0604020202020204" pitchFamily="34" charset="0"/>
                <a:cs typeface="Arial" panose="020B0604020202020204" pitchFamily="34" charset="0"/>
              </a:defRPr>
            </a:lvl1pPr>
            <a:lvl2pPr>
              <a:defRPr sz="869">
                <a:latin typeface="Arial" panose="020B0604020202020204" pitchFamily="34" charset="0"/>
                <a:cs typeface="Arial" panose="020B0604020202020204" pitchFamily="34" charset="0"/>
              </a:defRPr>
            </a:lvl2pPr>
            <a:lvl3pPr>
              <a:defRPr sz="869">
                <a:latin typeface="Arial" panose="020B0604020202020204" pitchFamily="34" charset="0"/>
                <a:cs typeface="Arial" panose="020B0604020202020204" pitchFamily="34" charset="0"/>
              </a:defRPr>
            </a:lvl3pPr>
            <a:lvl4pPr>
              <a:defRPr sz="869">
                <a:latin typeface="Arial" panose="020B0604020202020204" pitchFamily="34" charset="0"/>
                <a:cs typeface="Arial" panose="020B0604020202020204" pitchFamily="34" charset="0"/>
              </a:defRPr>
            </a:lvl4pPr>
            <a:lvl5pPr>
              <a:defRPr sz="869">
                <a:latin typeface="Arial" panose="020B0604020202020204" pitchFamily="34" charset="0"/>
                <a:cs typeface="Arial" panose="020B0604020202020204" pitchFamily="34" charset="0"/>
              </a:defRPr>
            </a:lvl5pPr>
          </a:lstStyle>
          <a:p>
            <a:pPr marL="171449" marR="0" lvl="0" indent="-171449" algn="l" defTabSz="685798"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noProof="0" dirty="0"/>
              <a:t>Click to insert your conclusions (1 or 2 Key Points: no more than 2-3 lines) (Arial Bold 16). Last line: First author et al, DOI (Arial Italics 16 - DOI to be included later by staff).</a:t>
            </a:r>
          </a:p>
        </p:txBody>
      </p:sp>
    </p:spTree>
    <p:extLst>
      <p:ext uri="{BB962C8B-B14F-4D97-AF65-F5344CB8AC3E}">
        <p14:creationId xmlns:p14="http://schemas.microsoft.com/office/powerpoint/2010/main" val="2142427863"/>
      </p:ext>
    </p:extLst>
  </p:cSld>
  <p:clrMapOvr>
    <a:masterClrMapping/>
  </p:clrMapOvr>
  <p:extLst>
    <p:ext uri="{DCECCB84-F9BA-43D5-87BE-67443E8EF086}">
      <p15:sldGuideLst xmlns:p15="http://schemas.microsoft.com/office/powerpoint/2012/main">
        <p15:guide id="1" orient="horz" pos="2440">
          <p15:clr>
            <a:srgbClr val="FBAE40"/>
          </p15:clr>
        </p15:guide>
        <p15:guide id="2" pos="234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0514C857-6026-482F-9475-456D9A51A1D7}"/>
              </a:ext>
            </a:extLst>
          </p:cNvPr>
          <p:cNvSpPr>
            <a:spLocks noGrp="1" noChangeArrowheads="1"/>
          </p:cNvSpPr>
          <p:nvPr>
            <p:ph type="ftr" sz="quarter" idx="10"/>
          </p:nvPr>
        </p:nvSpPr>
        <p:spPr>
          <a:xfrm>
            <a:off x="0" y="6480177"/>
            <a:ext cx="9144000" cy="377825"/>
          </a:xfrm>
        </p:spPr>
        <p:txBody>
          <a:bodyPr/>
          <a:lstStyle>
            <a:lvl1pPr eaLnBrk="0" hangingPunct="0">
              <a:defRPr sz="750"/>
            </a:lvl1pPr>
          </a:lstStyle>
          <a:p>
            <a:endParaRPr lang="en-US" altLang="en-IT"/>
          </a:p>
        </p:txBody>
      </p:sp>
    </p:spTree>
    <p:extLst>
      <p:ext uri="{BB962C8B-B14F-4D97-AF65-F5344CB8AC3E}">
        <p14:creationId xmlns:p14="http://schemas.microsoft.com/office/powerpoint/2010/main" val="12360172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B5C95-58D1-41BF-B539-5EB9CBE82249}"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691B4-6AFC-4415-9C5A-B40206C35471}" type="slidenum">
              <a:rPr lang="en-US" smtClean="0"/>
              <a:t>‹#›</a:t>
            </a:fld>
            <a:endParaRPr lang="en-US"/>
          </a:p>
        </p:txBody>
      </p:sp>
    </p:spTree>
    <p:extLst>
      <p:ext uri="{BB962C8B-B14F-4D97-AF65-F5344CB8AC3E}">
        <p14:creationId xmlns:p14="http://schemas.microsoft.com/office/powerpoint/2010/main" val="420812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2B5C95-58D1-41BF-B539-5EB9CBE82249}"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691B4-6AFC-4415-9C5A-B40206C35471}" type="slidenum">
              <a:rPr lang="en-US" smtClean="0"/>
              <a:t>‹#›</a:t>
            </a:fld>
            <a:endParaRPr lang="en-US"/>
          </a:p>
        </p:txBody>
      </p:sp>
    </p:spTree>
    <p:extLst>
      <p:ext uri="{BB962C8B-B14F-4D97-AF65-F5344CB8AC3E}">
        <p14:creationId xmlns:p14="http://schemas.microsoft.com/office/powerpoint/2010/main" val="105390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2B5C95-58D1-41BF-B539-5EB9CBE82249}"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691B4-6AFC-4415-9C5A-B40206C35471}" type="slidenum">
              <a:rPr lang="en-US" smtClean="0"/>
              <a:t>‹#›</a:t>
            </a:fld>
            <a:endParaRPr lang="en-US"/>
          </a:p>
        </p:txBody>
      </p:sp>
    </p:spTree>
    <p:extLst>
      <p:ext uri="{BB962C8B-B14F-4D97-AF65-F5344CB8AC3E}">
        <p14:creationId xmlns:p14="http://schemas.microsoft.com/office/powerpoint/2010/main" val="374575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2B5C95-58D1-41BF-B539-5EB9CBE82249}" type="datetimeFigureOut">
              <a:rPr lang="en-US" smtClean="0"/>
              <a:t>6/11/2024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9691B4-6AFC-4415-9C5A-B40206C35471}" type="slidenum">
              <a:rPr lang="en-US" smtClean="0"/>
              <a:t>‹#›</a:t>
            </a:fld>
            <a:endParaRPr lang="en-US"/>
          </a:p>
        </p:txBody>
      </p:sp>
    </p:spTree>
    <p:extLst>
      <p:ext uri="{BB962C8B-B14F-4D97-AF65-F5344CB8AC3E}">
        <p14:creationId xmlns:p14="http://schemas.microsoft.com/office/powerpoint/2010/main" val="70112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2B5C95-58D1-41BF-B539-5EB9CBE82249}" type="datetimeFigureOut">
              <a:rPr lang="en-US" smtClean="0"/>
              <a:t>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9691B4-6AFC-4415-9C5A-B40206C35471}" type="slidenum">
              <a:rPr lang="en-US" smtClean="0"/>
              <a:t>‹#›</a:t>
            </a:fld>
            <a:endParaRPr lang="en-US"/>
          </a:p>
        </p:txBody>
      </p:sp>
    </p:spTree>
    <p:extLst>
      <p:ext uri="{BB962C8B-B14F-4D97-AF65-F5344CB8AC3E}">
        <p14:creationId xmlns:p14="http://schemas.microsoft.com/office/powerpoint/2010/main" val="67790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B5C95-58D1-41BF-B539-5EB9CBE82249}" type="datetimeFigureOut">
              <a:rPr lang="en-US" smtClean="0"/>
              <a:t>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9691B4-6AFC-4415-9C5A-B40206C35471}" type="slidenum">
              <a:rPr lang="en-US" smtClean="0"/>
              <a:t>‹#›</a:t>
            </a:fld>
            <a:endParaRPr lang="en-US"/>
          </a:p>
        </p:txBody>
      </p:sp>
    </p:spTree>
    <p:extLst>
      <p:ext uri="{BB962C8B-B14F-4D97-AF65-F5344CB8AC3E}">
        <p14:creationId xmlns:p14="http://schemas.microsoft.com/office/powerpoint/2010/main" val="93084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2B5C95-58D1-41BF-B539-5EB9CBE82249}"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691B4-6AFC-4415-9C5A-B40206C35471}" type="slidenum">
              <a:rPr lang="en-US" smtClean="0"/>
              <a:t>‹#›</a:t>
            </a:fld>
            <a:endParaRPr lang="en-US"/>
          </a:p>
        </p:txBody>
      </p:sp>
    </p:spTree>
    <p:extLst>
      <p:ext uri="{BB962C8B-B14F-4D97-AF65-F5344CB8AC3E}">
        <p14:creationId xmlns:p14="http://schemas.microsoft.com/office/powerpoint/2010/main" val="182317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2B5C95-58D1-41BF-B539-5EB9CBE82249}"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691B4-6AFC-4415-9C5A-B40206C35471}" type="slidenum">
              <a:rPr lang="en-US" smtClean="0"/>
              <a:t>‹#›</a:t>
            </a:fld>
            <a:endParaRPr lang="en-US"/>
          </a:p>
        </p:txBody>
      </p:sp>
    </p:spTree>
    <p:extLst>
      <p:ext uri="{BB962C8B-B14F-4D97-AF65-F5344CB8AC3E}">
        <p14:creationId xmlns:p14="http://schemas.microsoft.com/office/powerpoint/2010/main" val="67782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B5C95-58D1-41BF-B539-5EB9CBE82249}" type="datetimeFigureOut">
              <a:rPr lang="en-US" smtClean="0"/>
              <a:t>6/11/2024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691B4-6AFC-4415-9C5A-B40206C35471}" type="slidenum">
              <a:rPr lang="en-US" smtClean="0"/>
              <a:t>‹#›</a:t>
            </a:fld>
            <a:endParaRPr lang="en-US"/>
          </a:p>
        </p:txBody>
      </p:sp>
    </p:spTree>
    <p:extLst>
      <p:ext uri="{BB962C8B-B14F-4D97-AF65-F5344CB8AC3E}">
        <p14:creationId xmlns:p14="http://schemas.microsoft.com/office/powerpoint/2010/main" val="377768677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82CE-D7E0-4C86-96F2-52E95146A411}"/>
              </a:ext>
            </a:extLst>
          </p:cNvPr>
          <p:cNvSpPr>
            <a:spLocks noGrp="1"/>
          </p:cNvSpPr>
          <p:nvPr>
            <p:ph type="ctrTitle"/>
          </p:nvPr>
        </p:nvSpPr>
        <p:spPr/>
        <p:txBody>
          <a:bodyPr/>
          <a:lstStyle/>
          <a:p>
            <a:r>
              <a:rPr lang="en-US" i="1" dirty="0"/>
              <a:t>Blood</a:t>
            </a:r>
            <a:r>
              <a:rPr lang="en-US" dirty="0"/>
              <a:t> Visual Abstracts</a:t>
            </a:r>
          </a:p>
        </p:txBody>
      </p:sp>
      <p:sp>
        <p:nvSpPr>
          <p:cNvPr id="3" name="Subtitle 2">
            <a:extLst>
              <a:ext uri="{FF2B5EF4-FFF2-40B4-BE49-F238E27FC236}">
                <a16:creationId xmlns:a16="http://schemas.microsoft.com/office/drawing/2014/main" id="{AA26F0E6-E954-1CF8-BA69-574B40F74DA1}"/>
              </a:ext>
            </a:extLst>
          </p:cNvPr>
          <p:cNvSpPr>
            <a:spLocks noGrp="1"/>
          </p:cNvSpPr>
          <p:nvPr>
            <p:ph type="subTitle" idx="1"/>
          </p:nvPr>
        </p:nvSpPr>
        <p:spPr/>
        <p:txBody>
          <a:bodyPr/>
          <a:lstStyle/>
          <a:p>
            <a:r>
              <a:rPr lang="en-US" sz="2700" dirty="0"/>
              <a:t>2-Point Visual Abstract Templates</a:t>
            </a:r>
          </a:p>
          <a:p>
            <a:endParaRPr lang="en-US" dirty="0"/>
          </a:p>
        </p:txBody>
      </p:sp>
      <p:pic>
        <p:nvPicPr>
          <p:cNvPr id="4" name="Picture 3">
            <a:extLst>
              <a:ext uri="{FF2B5EF4-FFF2-40B4-BE49-F238E27FC236}">
                <a16:creationId xmlns:a16="http://schemas.microsoft.com/office/drawing/2014/main" id="{7C88CE78-6DC2-0150-6BA8-4C95F3CD0026}"/>
              </a:ext>
            </a:extLst>
          </p:cNvPr>
          <p:cNvPicPr>
            <a:picLocks noChangeAspect="1"/>
          </p:cNvPicPr>
          <p:nvPr/>
        </p:nvPicPr>
        <p:blipFill>
          <a:blip r:embed="rId3"/>
          <a:stretch>
            <a:fillRect/>
          </a:stretch>
        </p:blipFill>
        <p:spPr>
          <a:xfrm>
            <a:off x="4093967" y="1096267"/>
            <a:ext cx="956066" cy="956066"/>
          </a:xfrm>
          <a:prstGeom prst="rect">
            <a:avLst/>
          </a:prstGeom>
        </p:spPr>
      </p:pic>
    </p:spTree>
    <p:extLst>
      <p:ext uri="{BB962C8B-B14F-4D97-AF65-F5344CB8AC3E}">
        <p14:creationId xmlns:p14="http://schemas.microsoft.com/office/powerpoint/2010/main" val="360964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1E5E-0937-4D31-642A-DC1848435740}"/>
              </a:ext>
            </a:extLst>
          </p:cNvPr>
          <p:cNvSpPr>
            <a:spLocks noGrp="1"/>
          </p:cNvSpPr>
          <p:nvPr>
            <p:ph type="title"/>
          </p:nvPr>
        </p:nvSpPr>
        <p:spPr/>
        <p:txBody>
          <a:bodyPr>
            <a:normAutofit/>
          </a:bodyPr>
          <a:lstStyle/>
          <a:p>
            <a:r>
              <a:rPr lang="en-US" sz="2656" dirty="0"/>
              <a:t>User Guide</a:t>
            </a:r>
          </a:p>
        </p:txBody>
      </p:sp>
      <p:sp>
        <p:nvSpPr>
          <p:cNvPr id="3" name="Content Placeholder 2">
            <a:extLst>
              <a:ext uri="{FF2B5EF4-FFF2-40B4-BE49-F238E27FC236}">
                <a16:creationId xmlns:a16="http://schemas.microsoft.com/office/drawing/2014/main" id="{7605BDF2-8B5B-628C-C558-14A92C806DEB}"/>
              </a:ext>
            </a:extLst>
          </p:cNvPr>
          <p:cNvSpPr>
            <a:spLocks noGrp="1"/>
          </p:cNvSpPr>
          <p:nvPr>
            <p:ph idx="1"/>
          </p:nvPr>
        </p:nvSpPr>
        <p:spPr/>
        <p:txBody>
          <a:bodyPr>
            <a:normAutofit fontScale="25000" lnSpcReduction="20000"/>
          </a:bodyPr>
          <a:lstStyle/>
          <a:p>
            <a:r>
              <a:rPr lang="en-US" sz="4200" dirty="0"/>
              <a:t>This PowerPoint file has been conceived to help </a:t>
            </a:r>
            <a:r>
              <a:rPr lang="en-US" sz="4200" i="1" dirty="0"/>
              <a:t>Blood</a:t>
            </a:r>
            <a:r>
              <a:rPr lang="en-US" sz="4200" dirty="0"/>
              <a:t> Authors prepare their visual abstracts.</a:t>
            </a:r>
          </a:p>
          <a:p>
            <a:r>
              <a:rPr lang="en-US" sz="4200" dirty="0"/>
              <a:t>Slide #3 reports </a:t>
            </a:r>
            <a:r>
              <a:rPr lang="en-US" sz="4200" b="1" dirty="0">
                <a:solidFill>
                  <a:srgbClr val="C00000"/>
                </a:solidFill>
              </a:rPr>
              <a:t>Template #1 </a:t>
            </a:r>
            <a:r>
              <a:rPr lang="en-US" sz="4200" dirty="0"/>
              <a:t>for creating a 2-point visual abstract (</a:t>
            </a:r>
            <a:r>
              <a:rPr lang="en-US" sz="4200" i="1" dirty="0"/>
              <a:t>Layout-&gt;drop-down menu-&gt;2-Point Visual Abstract Layout #1</a:t>
            </a:r>
            <a:r>
              <a:rPr lang="en-US" sz="4200" dirty="0"/>
              <a:t>):</a:t>
            </a:r>
          </a:p>
          <a:p>
            <a:pPr marL="0" indent="0">
              <a:buNone/>
            </a:pPr>
            <a:endParaRPr lang="en-US" sz="4200" dirty="0"/>
          </a:p>
          <a:p>
            <a:pPr marL="0" indent="0">
              <a:buNone/>
            </a:pPr>
            <a:endParaRPr lang="en-US" sz="4200" dirty="0"/>
          </a:p>
          <a:p>
            <a:r>
              <a:rPr lang="en-US" sz="4200" dirty="0"/>
              <a:t>Slide #4 reports </a:t>
            </a:r>
            <a:r>
              <a:rPr lang="en-US" sz="4200" b="1" dirty="0">
                <a:solidFill>
                  <a:srgbClr val="C00000"/>
                </a:solidFill>
              </a:rPr>
              <a:t>Template #2 </a:t>
            </a:r>
            <a:r>
              <a:rPr lang="en-US" sz="4200" dirty="0"/>
              <a:t>for creating a 2-point visual abstract (</a:t>
            </a:r>
            <a:r>
              <a:rPr lang="en-US" sz="4200" i="1" dirty="0"/>
              <a:t>Layout-&gt;drop-down menu-&gt;2-Point Visual Abstract Layout #2</a:t>
            </a:r>
            <a:r>
              <a:rPr lang="en-US" sz="4200" dirty="0"/>
              <a:t>).</a:t>
            </a:r>
          </a:p>
          <a:p>
            <a:r>
              <a:rPr lang="en-US" sz="4200" dirty="0"/>
              <a:t>The 2 points (vertical or horizontal rectangles) should summarize the </a:t>
            </a:r>
            <a:r>
              <a:rPr lang="en-US" sz="4200" b="1" dirty="0"/>
              <a:t>Context of research </a:t>
            </a:r>
            <a:r>
              <a:rPr lang="en-US" sz="4200" dirty="0"/>
              <a:t>and the </a:t>
            </a:r>
            <a:r>
              <a:rPr lang="en-US" sz="4200" b="1" dirty="0"/>
              <a:t>Main outcomes/findings. </a:t>
            </a:r>
            <a:r>
              <a:rPr lang="en-US" sz="4200" dirty="0"/>
              <a:t>The 2 points are preceded by the </a:t>
            </a:r>
            <a:r>
              <a:rPr lang="en-US" sz="4200" b="1" dirty="0"/>
              <a:t>Research title </a:t>
            </a:r>
            <a:r>
              <a:rPr lang="en-US" sz="4200" dirty="0"/>
              <a:t>(short and simple, not necessarily the article title) and followed by the </a:t>
            </a:r>
            <a:r>
              <a:rPr lang="en-US" sz="4200" b="1" dirty="0"/>
              <a:t>Conclusions</a:t>
            </a:r>
            <a:r>
              <a:rPr lang="en-US" sz="4200" dirty="0"/>
              <a:t> (1 or 2 Key Points) with </a:t>
            </a:r>
            <a:r>
              <a:rPr lang="en-US" sz="4200" b="1" dirty="0"/>
              <a:t>DOI</a:t>
            </a:r>
          </a:p>
          <a:p>
            <a:r>
              <a:rPr lang="en-US" sz="4200" dirty="0"/>
              <a:t>Please use text </a:t>
            </a:r>
            <a:r>
              <a:rPr lang="en-US" sz="4200" b="1" u="sng" dirty="0"/>
              <a:t>sparingly</a:t>
            </a:r>
            <a:r>
              <a:rPr lang="en-US" sz="4200" dirty="0"/>
              <a:t> and include clear images: Focus on the main points exclusively.</a:t>
            </a:r>
          </a:p>
          <a:p>
            <a:r>
              <a:rPr lang="en-US" sz="4200" dirty="0"/>
              <a:t>You may modify the templates, but please do not distort them substantially. To modify a PowerPoint template, you should click View and select Master Views-&gt;Slide Master. Duplicate an existing template, modify it, and save changes. Then, </a:t>
            </a:r>
            <a:r>
              <a:rPr lang="en-US" sz="4200" i="1" dirty="0"/>
              <a:t>Rename</a:t>
            </a:r>
            <a:r>
              <a:rPr lang="en-US" sz="4200" dirty="0"/>
              <a:t> the duplicated template (with a new name) and return to the normal view:</a:t>
            </a:r>
          </a:p>
          <a:p>
            <a:endParaRPr lang="en-US" sz="4200" dirty="0"/>
          </a:p>
          <a:p>
            <a:pPr marL="0" indent="0">
              <a:buNone/>
            </a:pPr>
            <a:endParaRPr lang="en-US" sz="4200" dirty="0"/>
          </a:p>
          <a:p>
            <a:r>
              <a:rPr lang="en-US" sz="4200" b="1" dirty="0">
                <a:solidFill>
                  <a:srgbClr val="C00000"/>
                </a:solidFill>
              </a:rPr>
              <a:t>Your Visual Abstract will be peer-reviewed and you might be invited to modify/improve it before publication online.</a:t>
            </a:r>
          </a:p>
          <a:p>
            <a:r>
              <a:rPr lang="en-US" sz="4200" b="1" dirty="0">
                <a:solidFill>
                  <a:srgbClr val="C00000"/>
                </a:solidFill>
              </a:rPr>
              <a:t>Final edits/adjustments will be made inhouse during production.</a:t>
            </a:r>
          </a:p>
          <a:p>
            <a:endParaRPr lang="en-US" sz="4200" b="1" dirty="0">
              <a:solidFill>
                <a:srgbClr val="C00000"/>
              </a:solidFill>
            </a:endParaRPr>
          </a:p>
          <a:p>
            <a:endParaRPr lang="en-US" sz="3718" dirty="0"/>
          </a:p>
          <a:p>
            <a:endParaRPr lang="en-US" b="1" dirty="0">
              <a:solidFill>
                <a:srgbClr val="C00000"/>
              </a:solidFill>
            </a:endParaRPr>
          </a:p>
          <a:p>
            <a:endParaRPr lang="en-US" dirty="0"/>
          </a:p>
        </p:txBody>
      </p:sp>
      <p:pic>
        <p:nvPicPr>
          <p:cNvPr id="7" name="Picture 6">
            <a:extLst>
              <a:ext uri="{FF2B5EF4-FFF2-40B4-BE49-F238E27FC236}">
                <a16:creationId xmlns:a16="http://schemas.microsoft.com/office/drawing/2014/main" id="{643A7964-7303-772C-C803-D38411C50CF2}"/>
              </a:ext>
            </a:extLst>
          </p:cNvPr>
          <p:cNvPicPr>
            <a:picLocks noChangeAspect="1"/>
          </p:cNvPicPr>
          <p:nvPr/>
        </p:nvPicPr>
        <p:blipFill>
          <a:blip r:embed="rId3"/>
          <a:stretch>
            <a:fillRect/>
          </a:stretch>
        </p:blipFill>
        <p:spPr>
          <a:xfrm>
            <a:off x="2145325" y="2584572"/>
            <a:ext cx="1526161" cy="503699"/>
          </a:xfrm>
          <a:prstGeom prst="rect">
            <a:avLst/>
          </a:prstGeom>
        </p:spPr>
      </p:pic>
      <p:pic>
        <p:nvPicPr>
          <p:cNvPr id="9" name="Picture 8">
            <a:extLst>
              <a:ext uri="{FF2B5EF4-FFF2-40B4-BE49-F238E27FC236}">
                <a16:creationId xmlns:a16="http://schemas.microsoft.com/office/drawing/2014/main" id="{7EBEC145-9113-5421-FB21-1620C0CC73EF}"/>
              </a:ext>
            </a:extLst>
          </p:cNvPr>
          <p:cNvPicPr>
            <a:picLocks noChangeAspect="1"/>
          </p:cNvPicPr>
          <p:nvPr/>
        </p:nvPicPr>
        <p:blipFill>
          <a:blip r:embed="rId4"/>
          <a:stretch>
            <a:fillRect/>
          </a:stretch>
        </p:blipFill>
        <p:spPr>
          <a:xfrm>
            <a:off x="3608241" y="4208455"/>
            <a:ext cx="3379655" cy="503699"/>
          </a:xfrm>
          <a:prstGeom prst="rect">
            <a:avLst/>
          </a:prstGeom>
        </p:spPr>
      </p:pic>
    </p:spTree>
    <p:extLst>
      <p:ext uri="{BB962C8B-B14F-4D97-AF65-F5344CB8AC3E}">
        <p14:creationId xmlns:p14="http://schemas.microsoft.com/office/powerpoint/2010/main" val="149852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48AF3C6-2533-A597-E364-5B79E1047E30}"/>
              </a:ext>
            </a:extLst>
          </p:cNvPr>
          <p:cNvSpPr>
            <a:spLocks noGrp="1"/>
          </p:cNvSpPr>
          <p:nvPr>
            <p:ph type="title"/>
          </p:nvPr>
        </p:nvSpPr>
        <p:spPr/>
        <p:txBody>
          <a:bodyPr/>
          <a:lstStyle/>
          <a:p>
            <a:endParaRPr lang="en-US" dirty="0"/>
          </a:p>
        </p:txBody>
      </p:sp>
      <p:sp>
        <p:nvSpPr>
          <p:cNvPr id="10" name="Content Placeholder 9">
            <a:extLst>
              <a:ext uri="{FF2B5EF4-FFF2-40B4-BE49-F238E27FC236}">
                <a16:creationId xmlns:a16="http://schemas.microsoft.com/office/drawing/2014/main" id="{95A9551F-2585-B2F6-5026-B5B11481A227}"/>
              </a:ext>
            </a:extLst>
          </p:cNvPr>
          <p:cNvSpPr>
            <a:spLocks noGrp="1"/>
          </p:cNvSpPr>
          <p:nvPr>
            <p:ph sz="half" idx="1"/>
          </p:nvPr>
        </p:nvSpPr>
        <p:spPr/>
        <p:txBody>
          <a:bodyPr/>
          <a:lstStyle/>
          <a:p>
            <a:endParaRPr lang="en-US" dirty="0"/>
          </a:p>
        </p:txBody>
      </p:sp>
      <p:sp>
        <p:nvSpPr>
          <p:cNvPr id="11" name="Content Placeholder 10">
            <a:extLst>
              <a:ext uri="{FF2B5EF4-FFF2-40B4-BE49-F238E27FC236}">
                <a16:creationId xmlns:a16="http://schemas.microsoft.com/office/drawing/2014/main" id="{AC7BC2BD-BF27-7BD6-4516-657D028DF5CA}"/>
              </a:ext>
            </a:extLst>
          </p:cNvPr>
          <p:cNvSpPr>
            <a:spLocks noGrp="1"/>
          </p:cNvSpPr>
          <p:nvPr>
            <p:ph sz="half" idx="13"/>
          </p:nvPr>
        </p:nvSpPr>
        <p:spPr/>
        <p:txBody>
          <a:bodyPr/>
          <a:lstStyle/>
          <a:p>
            <a:endParaRPr lang="en-US" dirty="0"/>
          </a:p>
        </p:txBody>
      </p:sp>
      <p:sp>
        <p:nvSpPr>
          <p:cNvPr id="12" name="Content Placeholder 11">
            <a:extLst>
              <a:ext uri="{FF2B5EF4-FFF2-40B4-BE49-F238E27FC236}">
                <a16:creationId xmlns:a16="http://schemas.microsoft.com/office/drawing/2014/main" id="{39789E50-C300-5B9C-8EEB-9E29C655E28D}"/>
              </a:ext>
            </a:extLst>
          </p:cNvPr>
          <p:cNvSpPr>
            <a:spLocks noGrp="1"/>
          </p:cNvSpPr>
          <p:nvPr>
            <p:ph sz="half" idx="15"/>
          </p:nvPr>
        </p:nvSpPr>
        <p:spPr/>
        <p:txBody>
          <a:bodyPr/>
          <a:lstStyle/>
          <a:p>
            <a:endParaRPr lang="en-US" dirty="0"/>
          </a:p>
        </p:txBody>
      </p:sp>
    </p:spTree>
    <p:extLst>
      <p:ext uri="{BB962C8B-B14F-4D97-AF65-F5344CB8AC3E}">
        <p14:creationId xmlns:p14="http://schemas.microsoft.com/office/powerpoint/2010/main" val="3032725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41DD54-7D80-89DE-0C69-F5B0759E0541}"/>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BF880887-98FA-C93F-C2E3-F55D129958D1}"/>
              </a:ext>
            </a:extLst>
          </p:cNvPr>
          <p:cNvSpPr>
            <a:spLocks noGrp="1"/>
          </p:cNvSpPr>
          <p:nvPr>
            <p:ph sz="half" idx="1"/>
          </p:nvPr>
        </p:nvSpPr>
        <p:spPr/>
        <p:txBody>
          <a:bodyPr/>
          <a:lstStyle/>
          <a:p>
            <a:endParaRPr lang="en-US"/>
          </a:p>
        </p:txBody>
      </p:sp>
      <p:sp>
        <p:nvSpPr>
          <p:cNvPr id="8" name="Content Placeholder 7">
            <a:extLst>
              <a:ext uri="{FF2B5EF4-FFF2-40B4-BE49-F238E27FC236}">
                <a16:creationId xmlns:a16="http://schemas.microsoft.com/office/drawing/2014/main" id="{04376199-9A8B-1F08-360E-8EF3649FD1FB}"/>
              </a:ext>
            </a:extLst>
          </p:cNvPr>
          <p:cNvSpPr>
            <a:spLocks noGrp="1"/>
          </p:cNvSpPr>
          <p:nvPr>
            <p:ph sz="half" idx="13"/>
          </p:nvPr>
        </p:nvSpPr>
        <p:spPr/>
        <p:txBody>
          <a:bodyPr/>
          <a:lstStyle/>
          <a:p>
            <a:endParaRPr lang="en-US"/>
          </a:p>
        </p:txBody>
      </p:sp>
      <p:sp>
        <p:nvSpPr>
          <p:cNvPr id="9" name="Content Placeholder 8">
            <a:extLst>
              <a:ext uri="{FF2B5EF4-FFF2-40B4-BE49-F238E27FC236}">
                <a16:creationId xmlns:a16="http://schemas.microsoft.com/office/drawing/2014/main" id="{B5258684-C183-1ADC-9430-2003669AC82C}"/>
              </a:ext>
            </a:extLst>
          </p:cNvPr>
          <p:cNvSpPr>
            <a:spLocks noGrp="1"/>
          </p:cNvSpPr>
          <p:nvPr>
            <p:ph sz="half" idx="15"/>
          </p:nvPr>
        </p:nvSpPr>
        <p:spPr/>
        <p:txBody>
          <a:bodyPr/>
          <a:lstStyle/>
          <a:p>
            <a:endParaRPr lang="en-US"/>
          </a:p>
        </p:txBody>
      </p:sp>
    </p:spTree>
    <p:extLst>
      <p:ext uri="{BB962C8B-B14F-4D97-AF65-F5344CB8AC3E}">
        <p14:creationId xmlns:p14="http://schemas.microsoft.com/office/powerpoint/2010/main" val="2868127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75E32D03-773B-4536-8F44-2DFFFADCCB00}"/>
              </a:ext>
            </a:extLst>
          </p:cNvPr>
          <p:cNvSpPr txBox="1"/>
          <p:nvPr/>
        </p:nvSpPr>
        <p:spPr bwMode="auto">
          <a:xfrm>
            <a:off x="1983581" y="992981"/>
            <a:ext cx="5706666" cy="186929"/>
          </a:xfrm>
          <a:prstGeom prst="rect">
            <a:avLst/>
          </a:prstGeom>
          <a:noFill/>
          <a:ln w="9525" cap="flat" cmpd="sng" algn="ctr">
            <a:noFill/>
            <a:prstDash val="solid"/>
            <a:miter lim="800000"/>
            <a:headEnd type="none" w="med" len="med"/>
            <a:tailEnd type="none" w="med" len="med"/>
          </a:ln>
        </p:spPr>
        <p:txBody>
          <a:bodyPr lIns="190500" tIns="47625" rIns="95250" bIns="0"/>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IT" sz="975" b="1" dirty="0" err="1">
                <a:latin typeface="Helvetica" pitchFamily="2" charset="0"/>
              </a:rPr>
              <a:t>LepR</a:t>
            </a:r>
            <a:r>
              <a:rPr lang="en-US" altLang="en-IT" sz="975" b="1" baseline="30000" dirty="0">
                <a:latin typeface="Helvetica" pitchFamily="2" charset="0"/>
              </a:rPr>
              <a:t>+</a:t>
            </a:r>
            <a:r>
              <a:rPr lang="en-US" altLang="en-IT" sz="975" b="1" dirty="0">
                <a:latin typeface="Helvetica" pitchFamily="2" charset="0"/>
              </a:rPr>
              <a:t> niche cell–derived AREG compromises hematopoietic stem cell maintenance under conditions of DNA repair deficiency and aging</a:t>
            </a:r>
          </a:p>
        </p:txBody>
      </p:sp>
      <p:sp>
        <p:nvSpPr>
          <p:cNvPr id="5123" name="Text Placeholder 2">
            <a:extLst>
              <a:ext uri="{FF2B5EF4-FFF2-40B4-BE49-F238E27FC236}">
                <a16:creationId xmlns:a16="http://schemas.microsoft.com/office/drawing/2014/main" id="{6C073D76-5A2B-46B8-AC0D-5812AF1F8F25}"/>
              </a:ext>
            </a:extLst>
          </p:cNvPr>
          <p:cNvSpPr txBox="1"/>
          <p:nvPr/>
        </p:nvSpPr>
        <p:spPr bwMode="auto">
          <a:xfrm>
            <a:off x="2653904" y="4188619"/>
            <a:ext cx="3076575" cy="248841"/>
          </a:xfrm>
          <a:prstGeom prst="rect">
            <a:avLst/>
          </a:prstGeom>
          <a:noFill/>
          <a:ln w="9525" cap="flat" cmpd="sng" algn="ctr">
            <a:noFill/>
            <a:prstDash val="solid"/>
            <a:miter lim="800000"/>
            <a:headEnd type="none" w="med" len="med"/>
            <a:tailEnd type="none" w="med" len="med"/>
          </a:ln>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IT" sz="900" b="1">
                <a:latin typeface="Helvetica" pitchFamily="2" charset="0"/>
              </a:rPr>
              <a:t>Limei Wu,Qiqi Lin,Srinivas Chatla,Surya Amarachintha,Andrew F. Wilson,Neha Atale,Zhenxia J. Gao,Jonathan Joseph,Emily V. Wolff,Wei Du, LepR</a:t>
            </a:r>
            <a:r>
              <a:rPr lang="en-US" altLang="en-IT" sz="900" b="1" baseline="30000">
                <a:latin typeface="Helvetica" pitchFamily="2" charset="0"/>
              </a:rPr>
              <a:t>+</a:t>
            </a:r>
            <a:r>
              <a:rPr lang="en-US" altLang="en-IT" sz="900" b="1">
                <a:latin typeface="Helvetica" pitchFamily="2" charset="0"/>
              </a:rPr>
              <a:t> niche cell–derived AREG compromises hematopoietic stem cell maintenance under conditions of DNA repair deficiency and aging, Blood, 2023, </a:t>
            </a:r>
          </a:p>
        </p:txBody>
      </p:sp>
      <p:sp>
        <p:nvSpPr>
          <p:cNvPr id="3076" name="TextBox 11">
            <a:extLst>
              <a:ext uri="{FF2B5EF4-FFF2-40B4-BE49-F238E27FC236}">
                <a16:creationId xmlns:a16="http://schemas.microsoft.com/office/drawing/2014/main" id="{7715D1B6-AE26-E214-8DB8-AB2EA0207EFA}"/>
              </a:ext>
            </a:extLst>
          </p:cNvPr>
          <p:cNvSpPr>
            <a:spLocks noChangeArrowheads="1"/>
          </p:cNvSpPr>
          <p:nvPr/>
        </p:nvSpPr>
        <p:spPr bwMode="auto">
          <a:xfrm>
            <a:off x="1143000" y="4836319"/>
            <a:ext cx="6858000" cy="18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900" b="1">
              <a:latin typeface="Helvetica" pitchFamily="2" charset="0"/>
            </a:endParaRPr>
          </a:p>
        </p:txBody>
      </p:sp>
      <p:sp>
        <p:nvSpPr>
          <p:cNvPr id="5125" name="Footer Placeholder 3">
            <a:extLst>
              <a:ext uri="{FF2B5EF4-FFF2-40B4-BE49-F238E27FC236}">
                <a16:creationId xmlns:a16="http://schemas.microsoft.com/office/drawing/2014/main" id="{32CB175C-B7A9-EB3D-CABF-4FE399430B7C}"/>
              </a:ext>
            </a:extLst>
          </p:cNvPr>
          <p:cNvSpPr/>
          <p:nvPr/>
        </p:nvSpPr>
        <p:spPr>
          <a:xfrm>
            <a:off x="1143000" y="5705475"/>
            <a:ext cx="2424113" cy="314325"/>
          </a:xfrm>
          <a:prstGeom prst="rect">
            <a:avLst/>
          </a:prstGeom>
          <a:noFill/>
          <a:ln w="9525" cap="flat" cmpd="sng" algn="ctr">
            <a:noFill/>
            <a:prstDash val="solid"/>
            <a:miter lim="800000"/>
            <a:headEnd type="none" w="med" len="med"/>
            <a:tailEnd type="none" w="med" len="med"/>
          </a:ln>
        </p:spPr>
        <p:txBody>
          <a:bodyPr lIns="135000" tIns="0" rIns="13500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algn="r">
              <a:spcAft>
                <a:spcPts val="450"/>
              </a:spcAft>
            </a:pPr>
            <a:r>
              <a:rPr lang="en-US" altLang="en-US" sz="750">
                <a:solidFill>
                  <a:srgbClr val="2A2A2A"/>
                </a:solidFill>
              </a:rPr>
              <a:t>Copyright © 2023 American Society of Hematology </a:t>
            </a:r>
          </a:p>
        </p:txBody>
      </p:sp>
      <p:pic>
        <p:nvPicPr>
          <p:cNvPr id="3078" name="Picture 2">
            <a:extLst>
              <a:ext uri="{FF2B5EF4-FFF2-40B4-BE49-F238E27FC236}">
                <a16:creationId xmlns:a16="http://schemas.microsoft.com/office/drawing/2014/main" id="{ACD32659-D9AE-B7E0-18BE-78938ACC0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236" y="5670947"/>
            <a:ext cx="225385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9" name="New picture">
            <a:extLst>
              <a:ext uri="{FF2B5EF4-FFF2-40B4-BE49-F238E27FC236}">
                <a16:creationId xmlns:a16="http://schemas.microsoft.com/office/drawing/2014/main" id="{F5752675-5AC7-226B-A245-3DCA3363FB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9910" y="1371601"/>
            <a:ext cx="3725141" cy="277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75E32D03-773B-4536-8F44-2DFFFADCCB00}"/>
              </a:ext>
            </a:extLst>
          </p:cNvPr>
          <p:cNvSpPr txBox="1"/>
          <p:nvPr/>
        </p:nvSpPr>
        <p:spPr bwMode="auto">
          <a:xfrm>
            <a:off x="1983581" y="992981"/>
            <a:ext cx="5706666" cy="186929"/>
          </a:xfrm>
          <a:prstGeom prst="rect">
            <a:avLst/>
          </a:prstGeom>
          <a:noFill/>
          <a:ln w="9525" cap="flat" cmpd="sng" algn="ctr">
            <a:noFill/>
            <a:prstDash val="solid"/>
            <a:miter lim="800000"/>
            <a:headEnd type="none" w="med" len="med"/>
            <a:tailEnd type="none" w="med" len="med"/>
          </a:ln>
        </p:spPr>
        <p:txBody>
          <a:bodyPr lIns="190500" tIns="47625" rIns="9525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75" b="1">
                <a:ln w="9525" cap="flat" cmpd="sng" algn="ctr">
                  <a:noFill/>
                  <a:prstDash val="solid"/>
                  <a:round/>
                  <a:headEnd type="none" w="med" len="med"/>
                  <a:tailEnd type="none" w="med" len="med"/>
                </a:ln>
                <a:solidFill>
                  <a:srgbClr val="000000"/>
                </a:solidFill>
                <a:latin typeface="Helvetica"/>
                <a:cs typeface="Helvetica"/>
                <a:sym typeface="Wingdings"/>
              </a:rPr>
              <a:t>Gut </a:t>
            </a:r>
            <a:r>
              <a:rPr lang="en-US" sz="975" b="1" dirty="0">
                <a:ln w="9525" cap="flat" cmpd="sng" algn="ctr">
                  <a:noFill/>
                  <a:prstDash val="solid"/>
                  <a:round/>
                  <a:headEnd type="none" w="med" len="med"/>
                  <a:tailEnd type="none" w="med" len="med"/>
                </a:ln>
                <a:solidFill>
                  <a:srgbClr val="000000"/>
                </a:solidFill>
                <a:latin typeface="Helvetica"/>
                <a:cs typeface="Helvetica"/>
                <a:sym typeface="Wingdings"/>
              </a:rPr>
              <a:t>microbiota diversity before allogeneic hematopoietic stem cell transplantation as a predictor of mortality in children</a:t>
            </a:r>
          </a:p>
        </p:txBody>
      </p:sp>
      <p:sp>
        <p:nvSpPr>
          <p:cNvPr id="5123" name="Text Placeholder 2">
            <a:extLst>
              <a:ext uri="{FF2B5EF4-FFF2-40B4-BE49-F238E27FC236}">
                <a16:creationId xmlns:a16="http://schemas.microsoft.com/office/drawing/2014/main" id="{6C073D76-5A2B-46B8-AC0D-5812AF1F8F25}"/>
              </a:ext>
            </a:extLst>
          </p:cNvPr>
          <p:cNvSpPr txBox="1"/>
          <p:nvPr/>
        </p:nvSpPr>
        <p:spPr bwMode="auto">
          <a:xfrm>
            <a:off x="2653904" y="4188619"/>
            <a:ext cx="3076575" cy="248841"/>
          </a:xfrm>
          <a:prstGeom prst="rect">
            <a:avLst/>
          </a:prstGeom>
          <a:noFill/>
          <a:ln w="9525" cap="flat" cmpd="sng" algn="ctr">
            <a:noFill/>
            <a:prstDash val="solid"/>
            <a:miter lim="800000"/>
            <a:headEnd type="none" w="med" len="med"/>
            <a:tailEnd type="none" w="med" len="med"/>
          </a:ln>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IT" sz="900" b="1">
                <a:latin typeface="Helvetica" pitchFamily="2" charset="0"/>
              </a:rPr>
              <a:t>Riccardo Masetti,Davide Leardini,Edoardo Muratore,Marco Fabbrini,Federica D’Amico,Daniele Zama,Francesco Baccelli,Francesca Gottardi,Tamara Belotti,Marek Ussowicz,Jowita Fraczkiewicz,Simone Cesaro,Marco Zecca,Pietro Merli,Marco Candela,Andrea Pession,Franco Locatelli,Arcangelo Prete,Patrizia Brigidi,Silvia Turroni, Gut microbiota diversity before allogeneic hematopoietic stem cell transplantation as a predictor of mortality in children, Blood, 2023, </a:t>
            </a:r>
          </a:p>
        </p:txBody>
      </p:sp>
      <p:sp>
        <p:nvSpPr>
          <p:cNvPr id="3076" name="TextBox 11">
            <a:extLst>
              <a:ext uri="{FF2B5EF4-FFF2-40B4-BE49-F238E27FC236}">
                <a16:creationId xmlns:a16="http://schemas.microsoft.com/office/drawing/2014/main" id="{F0487FAD-C669-67C5-F78D-20D5F5C72A28}"/>
              </a:ext>
            </a:extLst>
          </p:cNvPr>
          <p:cNvSpPr>
            <a:spLocks noChangeArrowheads="1"/>
          </p:cNvSpPr>
          <p:nvPr/>
        </p:nvSpPr>
        <p:spPr bwMode="auto">
          <a:xfrm>
            <a:off x="1143000" y="4836319"/>
            <a:ext cx="6858000" cy="18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900" b="1">
              <a:latin typeface="Helvetica" pitchFamily="2" charset="0"/>
            </a:endParaRPr>
          </a:p>
        </p:txBody>
      </p:sp>
      <p:sp>
        <p:nvSpPr>
          <p:cNvPr id="5125" name="Footer Placeholder 3">
            <a:extLst>
              <a:ext uri="{FF2B5EF4-FFF2-40B4-BE49-F238E27FC236}">
                <a16:creationId xmlns:a16="http://schemas.microsoft.com/office/drawing/2014/main" id="{064447B4-8ECC-72F8-175B-CB26BE3727FF}"/>
              </a:ext>
            </a:extLst>
          </p:cNvPr>
          <p:cNvSpPr/>
          <p:nvPr/>
        </p:nvSpPr>
        <p:spPr>
          <a:xfrm>
            <a:off x="1143000" y="5705475"/>
            <a:ext cx="2424113" cy="314325"/>
          </a:xfrm>
          <a:prstGeom prst="rect">
            <a:avLst/>
          </a:prstGeom>
          <a:noFill/>
          <a:ln w="9525" cap="flat" cmpd="sng" algn="ctr">
            <a:noFill/>
            <a:prstDash val="solid"/>
            <a:miter lim="800000"/>
            <a:headEnd type="none" w="med" len="med"/>
            <a:tailEnd type="none" w="med" len="med"/>
          </a:ln>
        </p:spPr>
        <p:txBody>
          <a:bodyPr lIns="135000" tIns="0" rIns="13500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algn="r">
              <a:spcAft>
                <a:spcPts val="450"/>
              </a:spcAft>
            </a:pPr>
            <a:r>
              <a:rPr lang="en-US" altLang="en-US" sz="750">
                <a:solidFill>
                  <a:srgbClr val="2A2A2A"/>
                </a:solidFill>
              </a:rPr>
              <a:t>Copyright © 2023 American Society of Hematology </a:t>
            </a:r>
          </a:p>
        </p:txBody>
      </p:sp>
      <p:pic>
        <p:nvPicPr>
          <p:cNvPr id="3078" name="Picture 2">
            <a:extLst>
              <a:ext uri="{FF2B5EF4-FFF2-40B4-BE49-F238E27FC236}">
                <a16:creationId xmlns:a16="http://schemas.microsoft.com/office/drawing/2014/main" id="{8D2CC81C-49BA-415D-A449-A17A4AA0B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236" y="5670947"/>
            <a:ext cx="225385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9" name="New picture">
            <a:extLst>
              <a:ext uri="{FF2B5EF4-FFF2-40B4-BE49-F238E27FC236}">
                <a16:creationId xmlns:a16="http://schemas.microsoft.com/office/drawing/2014/main" id="{24310413-1E25-2093-E6F8-1475C3475B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3097" y="1371600"/>
            <a:ext cx="3602423" cy="281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75E32D03-773B-4536-8F44-2DFFFADCCB00}"/>
              </a:ext>
            </a:extLst>
          </p:cNvPr>
          <p:cNvSpPr txBox="1"/>
          <p:nvPr/>
        </p:nvSpPr>
        <p:spPr bwMode="auto">
          <a:xfrm>
            <a:off x="1983581" y="992981"/>
            <a:ext cx="5706666" cy="186929"/>
          </a:xfrm>
          <a:prstGeom prst="rect">
            <a:avLst/>
          </a:prstGeom>
          <a:noFill/>
          <a:ln w="9525" cap="flat" cmpd="sng" algn="ctr">
            <a:noFill/>
            <a:prstDash val="solid"/>
            <a:miter lim="800000"/>
            <a:headEnd type="none" w="med" len="med"/>
            <a:tailEnd type="none" w="med" len="med"/>
          </a:ln>
        </p:spPr>
        <p:txBody>
          <a:bodyPr lIns="190500" tIns="47625" rIns="9525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75" b="1" dirty="0">
                <a:ln w="9525" cap="flat" cmpd="sng" algn="ctr">
                  <a:noFill/>
                  <a:prstDash val="solid"/>
                  <a:round/>
                  <a:headEnd type="none" w="med" len="med"/>
                  <a:tailEnd type="none" w="med" len="med"/>
                </a:ln>
                <a:solidFill>
                  <a:srgbClr val="000000"/>
                </a:solidFill>
                <a:latin typeface="Helvetica"/>
                <a:cs typeface="Helvetica"/>
                <a:sym typeface="Wingdings"/>
              </a:rPr>
              <a:t>CARD11 gain of function upregulates BCL2A1 expression and promotes resistance to targeted therapies combination in B-cell lymphoma</a:t>
            </a:r>
          </a:p>
        </p:txBody>
      </p:sp>
      <p:sp>
        <p:nvSpPr>
          <p:cNvPr id="5123" name="Text Placeholder 2">
            <a:extLst>
              <a:ext uri="{FF2B5EF4-FFF2-40B4-BE49-F238E27FC236}">
                <a16:creationId xmlns:a16="http://schemas.microsoft.com/office/drawing/2014/main" id="{6C073D76-5A2B-46B8-AC0D-5812AF1F8F25}"/>
              </a:ext>
            </a:extLst>
          </p:cNvPr>
          <p:cNvSpPr txBox="1"/>
          <p:nvPr/>
        </p:nvSpPr>
        <p:spPr bwMode="auto">
          <a:xfrm>
            <a:off x="2653904" y="4188619"/>
            <a:ext cx="3076575" cy="248841"/>
          </a:xfrm>
          <a:prstGeom prst="rect">
            <a:avLst/>
          </a:prstGeom>
          <a:noFill/>
          <a:ln w="9525" cap="flat" cmpd="sng" algn="ctr">
            <a:noFill/>
            <a:prstDash val="solid"/>
            <a:miter lim="800000"/>
            <a:headEnd type="none" w="med" len="med"/>
            <a:tailEnd type="none" w="med" len="med"/>
          </a:ln>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IT" sz="900" b="1">
                <a:latin typeface="Helvetica" pitchFamily="2" charset="0"/>
              </a:rPr>
              <a:t>Salomé Decombis,Celine Bellanger,Yannick Le Bris,Candice Madiot,Jane Jardine,Juliana Carvalho Santos,Delphine Boulet,Christelle Dousset,Audrey Menard,Charlotte Kervoelen,Elise Douillard,Philippe Moreau,Stephane Minvielle,Agnes Moreau-Aubry,Benoit Tessoulin,Gael Roue,Nicolas Bidère,Steven Le Gouill,Catherine Pellat-Deceunynck,David Chiron, CARD11 gain of function upregulates BCL2A1 expression and promotes resistance to targeted therapies combination in B-cell lymphoma, Blood, 2023, </a:t>
            </a:r>
          </a:p>
        </p:txBody>
      </p:sp>
      <p:sp>
        <p:nvSpPr>
          <p:cNvPr id="3076" name="TextBox 11">
            <a:extLst>
              <a:ext uri="{FF2B5EF4-FFF2-40B4-BE49-F238E27FC236}">
                <a16:creationId xmlns:a16="http://schemas.microsoft.com/office/drawing/2014/main" id="{71F29E18-134F-4B34-83C2-9A96448A5D65}"/>
              </a:ext>
            </a:extLst>
          </p:cNvPr>
          <p:cNvSpPr>
            <a:spLocks noChangeArrowheads="1"/>
          </p:cNvSpPr>
          <p:nvPr/>
        </p:nvSpPr>
        <p:spPr bwMode="auto">
          <a:xfrm>
            <a:off x="1143000" y="4836319"/>
            <a:ext cx="6858000" cy="18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900" b="1">
              <a:latin typeface="Helvetica" pitchFamily="2" charset="0"/>
            </a:endParaRPr>
          </a:p>
        </p:txBody>
      </p:sp>
      <p:sp>
        <p:nvSpPr>
          <p:cNvPr id="5125" name="Footer Placeholder 3">
            <a:extLst>
              <a:ext uri="{FF2B5EF4-FFF2-40B4-BE49-F238E27FC236}">
                <a16:creationId xmlns:a16="http://schemas.microsoft.com/office/drawing/2014/main" id="{1C2AFB42-6E9B-9BC8-8BD7-23FC6C6ED5D9}"/>
              </a:ext>
            </a:extLst>
          </p:cNvPr>
          <p:cNvSpPr/>
          <p:nvPr/>
        </p:nvSpPr>
        <p:spPr>
          <a:xfrm>
            <a:off x="1143000" y="5705475"/>
            <a:ext cx="2424113" cy="314325"/>
          </a:xfrm>
          <a:prstGeom prst="rect">
            <a:avLst/>
          </a:prstGeom>
          <a:noFill/>
          <a:ln w="9525" cap="flat" cmpd="sng" algn="ctr">
            <a:noFill/>
            <a:prstDash val="solid"/>
            <a:miter lim="800000"/>
            <a:headEnd type="none" w="med" len="med"/>
            <a:tailEnd type="none" w="med" len="med"/>
          </a:ln>
        </p:spPr>
        <p:txBody>
          <a:bodyPr lIns="135000" tIns="0" rIns="13500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algn="r">
              <a:spcAft>
                <a:spcPts val="450"/>
              </a:spcAft>
            </a:pPr>
            <a:r>
              <a:rPr lang="en-US" altLang="en-US" sz="750">
                <a:solidFill>
                  <a:srgbClr val="2A2A2A"/>
                </a:solidFill>
              </a:rPr>
              <a:t>Copyright © 2023 American Society of Hematology </a:t>
            </a:r>
          </a:p>
        </p:txBody>
      </p:sp>
      <p:pic>
        <p:nvPicPr>
          <p:cNvPr id="3078" name="Picture 2">
            <a:extLst>
              <a:ext uri="{FF2B5EF4-FFF2-40B4-BE49-F238E27FC236}">
                <a16:creationId xmlns:a16="http://schemas.microsoft.com/office/drawing/2014/main" id="{D888D3D1-29A7-DECB-BD77-C9FBDFA30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236" y="5670947"/>
            <a:ext cx="225385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9" name="New picture">
            <a:extLst>
              <a:ext uri="{FF2B5EF4-FFF2-40B4-BE49-F238E27FC236}">
                <a16:creationId xmlns:a16="http://schemas.microsoft.com/office/drawing/2014/main" id="{5D3559AD-A9F0-58B1-6FBE-BE7B803ED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1360" y="1371600"/>
            <a:ext cx="3450107" cy="276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75E32D03-773B-4536-8F44-2DFFFADCCB00}"/>
              </a:ext>
            </a:extLst>
          </p:cNvPr>
          <p:cNvSpPr txBox="1"/>
          <p:nvPr/>
        </p:nvSpPr>
        <p:spPr bwMode="auto">
          <a:xfrm>
            <a:off x="1983581" y="992981"/>
            <a:ext cx="5706666" cy="186929"/>
          </a:xfrm>
          <a:prstGeom prst="rect">
            <a:avLst/>
          </a:prstGeom>
          <a:noFill/>
          <a:ln w="9525" cap="flat" cmpd="sng" algn="ctr">
            <a:noFill/>
            <a:prstDash val="solid"/>
            <a:miter lim="800000"/>
            <a:headEnd type="none" w="med" len="med"/>
            <a:tailEnd type="none" w="med" len="med"/>
          </a:ln>
        </p:spPr>
        <p:txBody>
          <a:bodyPr lIns="190500" tIns="47625" rIns="95250" bIns="0"/>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75" b="1" dirty="0">
                <a:ln w="9525" cap="flat" cmpd="sng" algn="ctr">
                  <a:noFill/>
                  <a:prstDash val="solid"/>
                  <a:round/>
                  <a:headEnd type="none" w="med" len="med"/>
                  <a:tailEnd type="none" w="med" len="med"/>
                </a:ln>
                <a:solidFill>
                  <a:srgbClr val="000000"/>
                </a:solidFill>
                <a:latin typeface="Helvetica"/>
                <a:cs typeface="Helvetica"/>
                <a:sym typeface="Wingdings"/>
              </a:rPr>
              <a:t>Spatial transcriptomics reveals distinct tissue niches linked with steroid responsiveness in acute gastrointestinal GVHD</a:t>
            </a:r>
          </a:p>
        </p:txBody>
      </p:sp>
      <p:sp>
        <p:nvSpPr>
          <p:cNvPr id="5123" name="Text Placeholder 2">
            <a:extLst>
              <a:ext uri="{FF2B5EF4-FFF2-40B4-BE49-F238E27FC236}">
                <a16:creationId xmlns:a16="http://schemas.microsoft.com/office/drawing/2014/main" id="{6C073D76-5A2B-46B8-AC0D-5812AF1F8F25}"/>
              </a:ext>
            </a:extLst>
          </p:cNvPr>
          <p:cNvSpPr txBox="1"/>
          <p:nvPr/>
        </p:nvSpPr>
        <p:spPr bwMode="auto">
          <a:xfrm>
            <a:off x="2653904" y="4188619"/>
            <a:ext cx="3076575" cy="248841"/>
          </a:xfrm>
          <a:prstGeom prst="rect">
            <a:avLst/>
          </a:prstGeom>
          <a:noFill/>
          <a:ln w="9525" cap="flat" cmpd="sng" algn="ctr">
            <a:noFill/>
            <a:prstDash val="solid"/>
            <a:miter lim="800000"/>
            <a:headEnd type="none" w="med" len="med"/>
            <a:tailEnd type="none" w="med" len="med"/>
          </a:ln>
        </p:spPr>
        <p:txBody>
          <a:bodyPr lIns="190500" tIns="0" rIns="0" bIns="47625"/>
          <a:lstStyle/>
          <a:p>
            <a:pPr>
              <a:spcBef>
                <a:spcPct val="20000"/>
              </a:spcBef>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a:ea typeface="ＭＳ Ｐゴシック" pitchFamily="34" charset="-128"/>
                <a:cs typeface="Arial"/>
                <a:sym typeface="Wingdings" charset="2"/>
              </a:defRPr>
            </a:pP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Bidish</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K.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Patel,Michael</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J.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Raabe,Evan</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R.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Lang,Yuhui</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Song,Chenyue</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Lu,Vikram</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Deshpande,Linda</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Nieman,Martin</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J.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Aryee,Yi</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-Bin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Chen,David</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Ting,Zachariah</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a:t>
            </a:r>
            <a:r>
              <a:rPr lang="en-US" sz="900" b="1" dirty="0" err="1">
                <a:ln w="9525" cap="flat" cmpd="sng" algn="ctr">
                  <a:noFill/>
                  <a:prstDash val="solid"/>
                  <a:round/>
                  <a:headEnd type="none" w="med" len="med"/>
                  <a:tailEnd type="none" w="med" len="med"/>
                </a:ln>
                <a:solidFill>
                  <a:srgbClr val="000000"/>
                </a:solidFill>
                <a:latin typeface="Helvetica"/>
                <a:cs typeface="Helvetica"/>
                <a:sym typeface="Wingdings"/>
              </a:rPr>
              <a:t>DeFilipp</a:t>
            </a:r>
            <a:r>
              <a:rPr lang="en-US" sz="900" b="1" dirty="0">
                <a:ln w="9525" cap="flat" cmpd="sng" algn="ctr">
                  <a:noFill/>
                  <a:prstDash val="solid"/>
                  <a:round/>
                  <a:headEnd type="none" w="med" len="med"/>
                  <a:tailEnd type="none" w="med" len="med"/>
                </a:ln>
                <a:solidFill>
                  <a:srgbClr val="000000"/>
                </a:solidFill>
                <a:latin typeface="Helvetica"/>
                <a:cs typeface="Helvetica"/>
                <a:sym typeface="Wingdings"/>
              </a:rPr>
              <a:t>, Spatial transcriptomics reveals distinct tissue niches linked with steroid responsiveness in acute gastrointestinal GVHD, Blood, 2023, </a:t>
            </a:r>
          </a:p>
        </p:txBody>
      </p:sp>
      <p:sp>
        <p:nvSpPr>
          <p:cNvPr id="3076" name="TextBox 11">
            <a:extLst>
              <a:ext uri="{FF2B5EF4-FFF2-40B4-BE49-F238E27FC236}">
                <a16:creationId xmlns:a16="http://schemas.microsoft.com/office/drawing/2014/main" id="{96D3570F-F0CD-BDA6-BC50-9D529E8C1458}"/>
              </a:ext>
            </a:extLst>
          </p:cNvPr>
          <p:cNvSpPr>
            <a:spLocks noChangeArrowheads="1"/>
          </p:cNvSpPr>
          <p:nvPr/>
        </p:nvSpPr>
        <p:spPr bwMode="auto">
          <a:xfrm>
            <a:off x="1143000" y="4836319"/>
            <a:ext cx="6858000" cy="18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90500" tIns="0" rIns="0" bIns="47625"/>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900" b="1">
              <a:latin typeface="Helvetica" pitchFamily="2" charset="0"/>
            </a:endParaRPr>
          </a:p>
        </p:txBody>
      </p:sp>
      <p:sp>
        <p:nvSpPr>
          <p:cNvPr id="5125" name="Footer Placeholder 3">
            <a:extLst>
              <a:ext uri="{FF2B5EF4-FFF2-40B4-BE49-F238E27FC236}">
                <a16:creationId xmlns:a16="http://schemas.microsoft.com/office/drawing/2014/main" id="{84244214-FE07-96B3-4CAE-E106C7C0EA6A}"/>
              </a:ext>
            </a:extLst>
          </p:cNvPr>
          <p:cNvSpPr/>
          <p:nvPr/>
        </p:nvSpPr>
        <p:spPr>
          <a:xfrm>
            <a:off x="1143000" y="5705475"/>
            <a:ext cx="2424113" cy="314325"/>
          </a:xfrm>
          <a:prstGeom prst="rect">
            <a:avLst/>
          </a:prstGeom>
          <a:noFill/>
          <a:ln w="9525" cap="flat" cmpd="sng" algn="ctr">
            <a:noFill/>
            <a:prstDash val="solid"/>
            <a:miter lim="800000"/>
            <a:headEnd type="none" w="med" len="med"/>
            <a:tailEnd type="none" w="med" len="med"/>
          </a:ln>
        </p:spPr>
        <p:txBody>
          <a:bodyPr lIns="135000" tIns="0" rIns="13500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algn="r">
              <a:spcAft>
                <a:spcPts val="450"/>
              </a:spcAft>
            </a:pPr>
            <a:r>
              <a:rPr lang="en-US" altLang="en-US" sz="750">
                <a:solidFill>
                  <a:srgbClr val="2A2A2A"/>
                </a:solidFill>
              </a:rPr>
              <a:t>Copyright © 2023 American Society of Hematology </a:t>
            </a:r>
          </a:p>
        </p:txBody>
      </p:sp>
      <p:pic>
        <p:nvPicPr>
          <p:cNvPr id="3078" name="Picture 2">
            <a:extLst>
              <a:ext uri="{FF2B5EF4-FFF2-40B4-BE49-F238E27FC236}">
                <a16:creationId xmlns:a16="http://schemas.microsoft.com/office/drawing/2014/main" id="{2F4AA0D3-C4F7-B895-9567-614DC7073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236" y="5670947"/>
            <a:ext cx="225385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9" name="New picture">
            <a:extLst>
              <a:ext uri="{FF2B5EF4-FFF2-40B4-BE49-F238E27FC236}">
                <a16:creationId xmlns:a16="http://schemas.microsoft.com/office/drawing/2014/main" id="{812A274F-3AC7-7121-8C83-531A253E4F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5" y="1371601"/>
            <a:ext cx="3506783" cy="281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UNIQUEID" val="13"/>
</p:tagLst>
</file>

<file path=ppt/tags/tag10.xml><?xml version="1.0" encoding="utf-8"?>
<p:tagLst xmlns:a="http://schemas.openxmlformats.org/drawingml/2006/main" xmlns:r="http://schemas.openxmlformats.org/officeDocument/2006/relationships" xmlns:p="http://schemas.openxmlformats.org/presentationml/2006/main">
  <p:tag name="AS_UNIQUEID" val="13"/>
</p:tagLst>
</file>

<file path=ppt/tags/tag11.xml><?xml version="1.0" encoding="utf-8"?>
<p:tagLst xmlns:a="http://schemas.openxmlformats.org/drawingml/2006/main" xmlns:r="http://schemas.openxmlformats.org/officeDocument/2006/relationships" xmlns:p="http://schemas.openxmlformats.org/presentationml/2006/main">
  <p:tag name="AS_UNIQUEID" val="14"/>
</p:tagLst>
</file>

<file path=ppt/tags/tag12.xml><?xml version="1.0" encoding="utf-8"?>
<p:tagLst xmlns:a="http://schemas.openxmlformats.org/drawingml/2006/main" xmlns:r="http://schemas.openxmlformats.org/officeDocument/2006/relationships" xmlns:p="http://schemas.openxmlformats.org/presentationml/2006/main">
  <p:tag name="AS_UNIQUEID" val="15"/>
</p:tagLst>
</file>

<file path=ppt/tags/tag2.xml><?xml version="1.0" encoding="utf-8"?>
<p:tagLst xmlns:a="http://schemas.openxmlformats.org/drawingml/2006/main" xmlns:r="http://schemas.openxmlformats.org/officeDocument/2006/relationships" xmlns:p="http://schemas.openxmlformats.org/presentationml/2006/main">
  <p:tag name="AS_UNIQUEID" val="14"/>
</p:tagLst>
</file>

<file path=ppt/tags/tag3.xml><?xml version="1.0" encoding="utf-8"?>
<p:tagLst xmlns:a="http://schemas.openxmlformats.org/drawingml/2006/main" xmlns:r="http://schemas.openxmlformats.org/officeDocument/2006/relationships" xmlns:p="http://schemas.openxmlformats.org/presentationml/2006/main">
  <p:tag name="AS_UNIQUEID" val="15"/>
</p:tagLst>
</file>

<file path=ppt/tags/tag4.xml><?xml version="1.0" encoding="utf-8"?>
<p:tagLst xmlns:a="http://schemas.openxmlformats.org/drawingml/2006/main" xmlns:r="http://schemas.openxmlformats.org/officeDocument/2006/relationships" xmlns:p="http://schemas.openxmlformats.org/presentationml/2006/main">
  <p:tag name="AS_UNIQUEID" val="13"/>
</p:tagLst>
</file>

<file path=ppt/tags/tag5.xml><?xml version="1.0" encoding="utf-8"?>
<p:tagLst xmlns:a="http://schemas.openxmlformats.org/drawingml/2006/main" xmlns:r="http://schemas.openxmlformats.org/officeDocument/2006/relationships" xmlns:p="http://schemas.openxmlformats.org/presentationml/2006/main">
  <p:tag name="AS_UNIQUEID" val="14"/>
</p:tagLst>
</file>

<file path=ppt/tags/tag6.xml><?xml version="1.0" encoding="utf-8"?>
<p:tagLst xmlns:a="http://schemas.openxmlformats.org/drawingml/2006/main" xmlns:r="http://schemas.openxmlformats.org/officeDocument/2006/relationships" xmlns:p="http://schemas.openxmlformats.org/presentationml/2006/main">
  <p:tag name="AS_UNIQUEID" val="15"/>
</p:tagLst>
</file>

<file path=ppt/tags/tag7.xml><?xml version="1.0" encoding="utf-8"?>
<p:tagLst xmlns:a="http://schemas.openxmlformats.org/drawingml/2006/main" xmlns:r="http://schemas.openxmlformats.org/officeDocument/2006/relationships" xmlns:p="http://schemas.openxmlformats.org/presentationml/2006/main">
  <p:tag name="AS_UNIQUEID" val="13"/>
</p:tagLst>
</file>

<file path=ppt/tags/tag8.xml><?xml version="1.0" encoding="utf-8"?>
<p:tagLst xmlns:a="http://schemas.openxmlformats.org/drawingml/2006/main" xmlns:r="http://schemas.openxmlformats.org/officeDocument/2006/relationships" xmlns:p="http://schemas.openxmlformats.org/presentationml/2006/main">
  <p:tag name="AS_UNIQUEID" val="14"/>
</p:tagLst>
</file>

<file path=ppt/tags/tag9.xml><?xml version="1.0" encoding="utf-8"?>
<p:tagLst xmlns:a="http://schemas.openxmlformats.org/drawingml/2006/main" xmlns:r="http://schemas.openxmlformats.org/officeDocument/2006/relationships" xmlns:p="http://schemas.openxmlformats.org/presentationml/2006/main">
  <p:tag name="AS_UNIQUEID" val="15"/>
</p:tagLst>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ct:contentTypeSchema xmlns:ct="http://schemas.microsoft.com/office/2006/metadata/contentType" xmlns:ma="http://schemas.microsoft.com/office/2006/metadata/properties/metaAttributes" ct:_="" ma:_="" ma:contentTypeName="Document" ma:contentTypeID="0x010100E5DD7A00EBC5DD4A9D910EB5FA773A9B" ma:contentTypeVersion="20" ma:contentTypeDescription="Create a new document." ma:contentTypeScope="" ma:versionID="5515fd1fe53453a2650f34fa3ca50ecd">
  <xsd:schema xmlns:xsd="http://www.w3.org/2001/XMLSchema" xmlns:xs="http://www.w3.org/2001/XMLSchema" xmlns:p="http://schemas.microsoft.com/office/2006/metadata/properties" xmlns:ns2="f428f131-8437-48c9-9cdf-8fab9dca4571" xmlns:ns3="d891dc5f-560a-4c9e-8c52-504a15dafee9" targetNamespace="http://schemas.microsoft.com/office/2006/metadata/properties" ma:root="true" ma:fieldsID="0702cced8c82c9733320e04801075c62" ns2:_="" ns3:_="">
    <xsd:import namespace="f428f131-8437-48c9-9cdf-8fab9dca4571"/>
    <xsd:import namespace="d891dc5f-560a-4c9e-8c52-504a15dafee9"/>
    <xsd:element name="properties">
      <xsd:complexType>
        <xsd:sequence>
          <xsd:element name="documentManagement">
            <xsd:complexType>
              <xsd:all>
                <xsd:element ref="ns2:Doc_x0020_Statu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ServiceOCR" minOccurs="0"/>
                <xsd:element ref="ns3:MediaServiceSearchProperties" minOccurs="0"/>
                <xsd:element ref="ns3:MediaLengthInSecond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Doc_x0020_Status" ma:index="8" nillable="true" ma:displayName="Doc Status" ma:default="Final" ma:format="Dropdown" ma:internalName="Doc_x0020_Status" ma:readOnly="false">
      <xsd:simpleType>
        <xsd:restriction base="dms:Choice">
          <xsd:enumeration value="Draft"/>
          <xsd:enumeration value="Final"/>
        </xsd:restriction>
      </xsd:simpleType>
    </xsd:element>
    <xsd:element name="TaxCatchAll" ma:index="16"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91dc5f-560a-4c9e-8c52-504a15dafee9"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oc_x0020_Status xmlns="f428f131-8437-48c9-9cdf-8fab9dca4571">Final</Doc_x0020_Status>
    <TaxCatchAll xmlns="f428f131-8437-48c9-9cdf-8fab9dca4571" xsi:nil="true"/>
    <lcf76f155ced4ddcb4097134ff3c332f xmlns="d891dc5f-560a-4c9e-8c52-504a15dafee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A61F07-C2FC-4CE7-B825-A3C14ECA65FD}">
  <ds:schemaRefs>
    <ds:schemaRef ds:uri="http://schemas.microsoft.com/sharepoint/v3/contenttype/forms"/>
  </ds:schemaRefs>
</ds:datastoreItem>
</file>

<file path=customXml/itemProps2.xml><?xml version="1.0" encoding="utf-8"?>
<ds:datastoreItem xmlns:ds="http://schemas.openxmlformats.org/officeDocument/2006/customXml" ds:itemID="{751C7993-C861-4081-8BEA-87C3659A9F95}">
  <ds:schemaRefs>
    <ds:schemaRef ds:uri="http://schemas.microsoft.com/office/2006/metadata/customXsn"/>
  </ds:schemaRefs>
</ds:datastoreItem>
</file>

<file path=customXml/itemProps3.xml><?xml version="1.0" encoding="utf-8"?>
<ds:datastoreItem xmlns:ds="http://schemas.openxmlformats.org/officeDocument/2006/customXml" ds:itemID="{19BF55E9-A2D4-405A-97F3-5A52C33351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8f131-8437-48c9-9cdf-8fab9dca4571"/>
    <ds:schemaRef ds:uri="d891dc5f-560a-4c9e-8c52-504a15dafe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D83B0F2-4B6D-4226-8230-679094AD6E77}">
  <ds:schemaRefs>
    <ds:schemaRef ds:uri="http://schemas.microsoft.com/office/2006/metadata/properties"/>
    <ds:schemaRef ds:uri="http://schemas.microsoft.com/office/infopath/2007/PartnerControls"/>
    <ds:schemaRef ds:uri="f428f131-8437-48c9-9cdf-8fab9dca4571"/>
    <ds:schemaRef ds:uri="d891dc5f-560a-4c9e-8c52-504a15dafee9"/>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TotalTime>
  <Words>679</Words>
  <Application>Microsoft Office PowerPoint</Application>
  <PresentationFormat>On-screen Show (4:3)</PresentationFormat>
  <Paragraphs>45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Helvetica</vt:lpstr>
      <vt:lpstr>Office 2013 - 2022 Theme</vt:lpstr>
      <vt:lpstr>Blood Visual Abstracts</vt:lpstr>
      <vt:lpstr>User Guide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Visual Abstracts</dc:title>
  <dc:creator>Emily Arturo</dc:creator>
  <cp:lastModifiedBy>Emily Arturo</cp:lastModifiedBy>
  <cp:revision>1</cp:revision>
  <dcterms:created xsi:type="dcterms:W3CDTF">2024-03-18T13:36:44Z</dcterms:created>
  <dcterms:modified xsi:type="dcterms:W3CDTF">2024-06-11T17:30:44Z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0x010100E5DD7A00EBC5DD4A9D910EB5FA773A9B</vt:lpwstr>
  </property>
  <property fmtid="{D5CDD505-2E9C-101B-9397-08002B2CF9AE}" pid="3" name="MediaServiceImageTags">
    <vt:lpwstr/>
  </property>
</Properties>
</file>